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Lst>
  <p:notesMasterIdLst>
    <p:notesMasterId r:id="rId9"/>
  </p:notesMasterIdLst>
  <p:sldIdLst>
    <p:sldId id="256" r:id="rId5"/>
    <p:sldId id="257" r:id="rId6"/>
    <p:sldId id="259" r:id="rId7"/>
    <p:sldId id="261" r:id="rId8"/>
  </p:sldIdLst>
  <p:sldSz cx="12192000" cy="6858000"/>
  <p:notesSz cx="6858000" cy="9144000"/>
  <p:embeddedFontLst>
    <p:embeddedFont>
      <p:font typeface="Host Grotesk"/>
      <p:regular r:id="rId10"/>
      <p:bold r:id="rId11"/>
      <p:italic r:id="rId12"/>
      <p:boldItalic r:id="rId13"/>
    </p:embeddedFont>
    <p:embeddedFont>
      <p:font typeface="Host Grotesk Light" panose="020B0504030402000203"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4248">
          <p15:clr>
            <a:srgbClr val="A4A3A4"/>
          </p15:clr>
        </p15:guide>
        <p15:guide id="3" orient="horz" pos="1344">
          <p15:clr>
            <a:srgbClr val="A4A3A4"/>
          </p15:clr>
        </p15:guide>
        <p15:guide id="4" orient="horz" pos="2818">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ykYhD3+F34TY4M/cW47Wt1WXg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AA40F2-28D9-73DD-B305-B577A56E6A02}" v="61" dt="2025-08-21T11:37:44.7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guide orient="horz" pos="2183"/>
        <p:guide pos="4248"/>
        <p:guide orient="horz" pos="1344"/>
        <p:guide orient="horz" pos="281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4.fntdata"/><Relationship Id="rId3" Type="http://schemas.openxmlformats.org/officeDocument/2006/relationships/customXml" Target="../customXml/item3.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font" Target="fonts/font3.fntdata"/><Relationship Id="rId17" Type="http://schemas.openxmlformats.org/officeDocument/2006/relationships/font" Target="fonts/font8.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7.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6.fntdata"/><Relationship Id="rId28" Type="http://customschemas.google.com/relationships/presentationmetadata" Target="metadata"/><Relationship Id="rId10"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 Sizino" userId="S::gio.sizino@cybit.com::5bb4131d-65cd-4b02-b8e7-b9c18182aeed" providerId="AD" clId="Web-{96AA40F2-28D9-73DD-B305-B577A56E6A02}"/>
    <pc:docChg chg="modSld">
      <pc:chgData name="Gio Sizino" userId="S::gio.sizino@cybit.com::5bb4131d-65cd-4b02-b8e7-b9c18182aeed" providerId="AD" clId="Web-{96AA40F2-28D9-73DD-B305-B577A56E6A02}" dt="2025-08-21T11:37:44.728" v="53" actId="1076"/>
      <pc:docMkLst>
        <pc:docMk/>
      </pc:docMkLst>
      <pc:sldChg chg="modSp">
        <pc:chgData name="Gio Sizino" userId="S::gio.sizino@cybit.com::5bb4131d-65cd-4b02-b8e7-b9c18182aeed" providerId="AD" clId="Web-{96AA40F2-28D9-73DD-B305-B577A56E6A02}" dt="2025-08-21T11:33:13.594" v="2" actId="1076"/>
        <pc:sldMkLst>
          <pc:docMk/>
          <pc:sldMk cId="0" sldId="256"/>
        </pc:sldMkLst>
        <pc:spChg chg="mod">
          <ac:chgData name="Gio Sizino" userId="S::gio.sizino@cybit.com::5bb4131d-65cd-4b02-b8e7-b9c18182aeed" providerId="AD" clId="Web-{96AA40F2-28D9-73DD-B305-B577A56E6A02}" dt="2025-08-21T11:33:13.594" v="2" actId="1076"/>
          <ac:spMkLst>
            <pc:docMk/>
            <pc:sldMk cId="0" sldId="256"/>
            <ac:spMk id="180" creationId="{00000000-0000-0000-0000-000000000000}"/>
          </ac:spMkLst>
        </pc:spChg>
        <pc:picChg chg="mod">
          <ac:chgData name="Gio Sizino" userId="S::gio.sizino@cybit.com::5bb4131d-65cd-4b02-b8e7-b9c18182aeed" providerId="AD" clId="Web-{96AA40F2-28D9-73DD-B305-B577A56E6A02}" dt="2025-08-21T11:33:06.344" v="1"/>
          <ac:picMkLst>
            <pc:docMk/>
            <pc:sldMk cId="0" sldId="256"/>
            <ac:picMk id="179" creationId="{00000000-0000-0000-0000-000000000000}"/>
          </ac:picMkLst>
        </pc:picChg>
      </pc:sldChg>
      <pc:sldChg chg="addSp delSp modSp">
        <pc:chgData name="Gio Sizino" userId="S::gio.sizino@cybit.com::5bb4131d-65cd-4b02-b8e7-b9c18182aeed" providerId="AD" clId="Web-{96AA40F2-28D9-73DD-B305-B577A56E6A02}" dt="2025-08-21T11:37:44.728" v="53" actId="1076"/>
        <pc:sldMkLst>
          <pc:docMk/>
          <pc:sldMk cId="0" sldId="257"/>
        </pc:sldMkLst>
        <pc:spChg chg="add del mod">
          <ac:chgData name="Gio Sizino" userId="S::gio.sizino@cybit.com::5bb4131d-65cd-4b02-b8e7-b9c18182aeed" providerId="AD" clId="Web-{96AA40F2-28D9-73DD-B305-B577A56E6A02}" dt="2025-08-21T11:35:17.536" v="48"/>
          <ac:spMkLst>
            <pc:docMk/>
            <pc:sldMk cId="0" sldId="257"/>
            <ac:spMk id="3" creationId="{DDE39C37-E92D-D31A-F64B-55D25E6083D8}"/>
          </ac:spMkLst>
        </pc:spChg>
        <pc:spChg chg="add del mod">
          <ac:chgData name="Gio Sizino" userId="S::gio.sizino@cybit.com::5bb4131d-65cd-4b02-b8e7-b9c18182aeed" providerId="AD" clId="Web-{96AA40F2-28D9-73DD-B305-B577A56E6A02}" dt="2025-08-21T11:35:22.864" v="50"/>
          <ac:spMkLst>
            <pc:docMk/>
            <pc:sldMk cId="0" sldId="257"/>
            <ac:spMk id="5" creationId="{9B0C8619-DC1C-C77D-6868-302891C97A2E}"/>
          </ac:spMkLst>
        </pc:spChg>
        <pc:spChg chg="mod">
          <ac:chgData name="Gio Sizino" userId="S::gio.sizino@cybit.com::5bb4131d-65cd-4b02-b8e7-b9c18182aeed" providerId="AD" clId="Web-{96AA40F2-28D9-73DD-B305-B577A56E6A02}" dt="2025-08-21T11:37:44.728" v="53" actId="1076"/>
          <ac:spMkLst>
            <pc:docMk/>
            <pc:sldMk cId="0" sldId="257"/>
            <ac:spMk id="191" creationId="{00000000-0000-0000-0000-000000000000}"/>
          </ac:spMkLst>
        </pc:spChg>
        <pc:spChg chg="mod">
          <ac:chgData name="Gio Sizino" userId="S::gio.sizino@cybit.com::5bb4131d-65cd-4b02-b8e7-b9c18182aeed" providerId="AD" clId="Web-{96AA40F2-28D9-73DD-B305-B577A56E6A02}" dt="2025-08-21T11:35:12.067" v="45" actId="20577"/>
          <ac:spMkLst>
            <pc:docMk/>
            <pc:sldMk cId="0" sldId="257"/>
            <ac:spMk id="194" creationId="{00000000-0000-0000-0000-000000000000}"/>
          </ac:spMkLst>
        </pc:spChg>
        <pc:spChg chg="del mod">
          <ac:chgData name="Gio Sizino" userId="S::gio.sizino@cybit.com::5bb4131d-65cd-4b02-b8e7-b9c18182aeed" providerId="AD" clId="Web-{96AA40F2-28D9-73DD-B305-B577A56E6A02}" dt="2025-08-21T11:35:19.114" v="49"/>
          <ac:spMkLst>
            <pc:docMk/>
            <pc:sldMk cId="0" sldId="257"/>
            <ac:spMk id="195" creationId="{00000000-0000-0000-0000-000000000000}"/>
          </ac:spMkLst>
        </pc:spChg>
        <pc:spChg chg="del mod">
          <ac:chgData name="Gio Sizino" userId="S::gio.sizino@cybit.com::5bb4131d-65cd-4b02-b8e7-b9c18182aeed" providerId="AD" clId="Web-{96AA40F2-28D9-73DD-B305-B577A56E6A02}" dt="2025-08-21T11:35:14.411" v="46"/>
          <ac:spMkLst>
            <pc:docMk/>
            <pc:sldMk cId="0" sldId="257"/>
            <ac:spMk id="196" creationId="{00000000-0000-0000-0000-000000000000}"/>
          </ac:spMkLst>
        </pc:spChg>
        <pc:picChg chg="mod">
          <ac:chgData name="Gio Sizino" userId="S::gio.sizino@cybit.com::5bb4131d-65cd-4b02-b8e7-b9c18182aeed" providerId="AD" clId="Web-{96AA40F2-28D9-73DD-B305-B577A56E6A02}" dt="2025-08-21T11:37:36.994" v="52"/>
          <ac:picMkLst>
            <pc:docMk/>
            <pc:sldMk cId="0" sldId="257"/>
            <ac:picMk id="190" creationId="{00000000-0000-0000-0000-000000000000}"/>
          </ac:picMkLst>
        </pc:picChg>
        <pc:cxnChg chg="del">
          <ac:chgData name="Gio Sizino" userId="S::gio.sizino@cybit.com::5bb4131d-65cd-4b02-b8e7-b9c18182aeed" providerId="AD" clId="Web-{96AA40F2-28D9-73DD-B305-B577A56E6A02}" dt="2025-08-21T11:35:15.989" v="47"/>
          <ac:cxnSpMkLst>
            <pc:docMk/>
            <pc:sldMk cId="0" sldId="257"/>
            <ac:cxnSpMk id="198"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L="914400" marR="0" lvl="1"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2pPr>
            <a:lvl3pPr marL="1371600" marR="0" lvl="2"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3pPr>
            <a:lvl4pPr marL="1828800" marR="0" lvl="3"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4pPr>
            <a:lvl5pPr marL="2286000" marR="0" lvl="4" indent="-22860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Host Grotesk"/>
                <a:ea typeface="Host Grotesk"/>
                <a:cs typeface="Host Grotesk"/>
                <a:sym typeface="Host Grotesk"/>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Host Grotesk"/>
                <a:ea typeface="Host Grotesk"/>
                <a:cs typeface="Host Grotesk"/>
                <a:sym typeface="Host Grotesk"/>
              </a:rPr>
              <a:t>‹#›</a:t>
            </a:fld>
            <a:endParaRPr sz="1200" b="0" i="0" u="none" strike="noStrike" cap="none">
              <a:solidFill>
                <a:schemeClr val="dk1"/>
              </a:solidFill>
              <a:latin typeface="Host Grotesk"/>
              <a:ea typeface="Host Grotesk"/>
              <a:cs typeface="Host Grotesk"/>
              <a:sym typeface="Host Grotes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accent1"/>
        </a:solidFill>
        <a:effectLst/>
      </p:bgPr>
    </p:bg>
    <p:spTree>
      <p:nvGrpSpPr>
        <p:cNvPr id="1" name="Shape 12"/>
        <p:cNvGrpSpPr/>
        <p:nvPr/>
      </p:nvGrpSpPr>
      <p:grpSpPr>
        <a:xfrm>
          <a:off x="0" y="0"/>
          <a:ext cx="0" cy="0"/>
          <a:chOff x="0" y="0"/>
          <a:chExt cx="0" cy="0"/>
        </a:xfrm>
      </p:grpSpPr>
      <p:sp>
        <p:nvSpPr>
          <p:cNvPr id="13" name="Google Shape;13;p8"/>
          <p:cNvSpPr>
            <a:spLocks noGrp="1"/>
          </p:cNvSpPr>
          <p:nvPr>
            <p:ph type="pic" idx="2"/>
          </p:nvPr>
        </p:nvSpPr>
        <p:spPr>
          <a:xfrm>
            <a:off x="0" y="0"/>
            <a:ext cx="12192000" cy="6858000"/>
          </a:xfrm>
          <a:prstGeom prst="rect">
            <a:avLst/>
          </a:prstGeom>
          <a:noFill/>
          <a:ln>
            <a:noFill/>
          </a:ln>
        </p:spPr>
      </p:sp>
      <p:sp>
        <p:nvSpPr>
          <p:cNvPr id="14" name="Google Shape;14;p8"/>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lvl1pPr lvl="0" algn="l">
              <a:lnSpc>
                <a:spcPct val="92857"/>
              </a:lnSpc>
              <a:spcBef>
                <a:spcPts val="0"/>
              </a:spcBef>
              <a:spcAft>
                <a:spcPts val="0"/>
              </a:spcAft>
              <a:buClr>
                <a:schemeClr val="lt1"/>
              </a:buClr>
              <a:buSzPts val="2800"/>
              <a:buFont typeface="Host Grotesk Light"/>
              <a:buNone/>
              <a:defRPr sz="2800" b="1" i="0">
                <a:solidFill>
                  <a:schemeClr val="lt1"/>
                </a:solidFill>
                <a:latin typeface="Host Grotesk Light"/>
                <a:ea typeface="Host Grotesk Light"/>
                <a:cs typeface="Host Grotesk Light"/>
                <a:sym typeface="Host Grotesk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 name="Google Shape;15;p8"/>
          <p:cNvPicPr preferRelativeResize="0"/>
          <p:nvPr/>
        </p:nvPicPr>
        <p:blipFill rotWithShape="1">
          <a:blip r:embed="rId2">
            <a:alphaModFix/>
          </a:blip>
          <a:srcRect/>
          <a:stretch/>
        </p:blipFill>
        <p:spPr>
          <a:xfrm>
            <a:off x="469900" y="6039184"/>
            <a:ext cx="1422400" cy="374057"/>
          </a:xfrm>
          <a:prstGeom prst="rect">
            <a:avLst/>
          </a:prstGeom>
          <a:noFill/>
          <a:ln>
            <a:noFill/>
          </a:ln>
        </p:spPr>
      </p:pic>
      <p:sp>
        <p:nvSpPr>
          <p:cNvPr id="16" name="Google Shape;16;p8"/>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7378">
          <p15:clr>
            <a:srgbClr val="FBAE40"/>
          </p15:clr>
        </p15:guide>
        <p15:guide id="3" orient="horz">
          <p15:clr>
            <a:srgbClr val="FBAE40"/>
          </p15:clr>
        </p15:guide>
        <p15:guide id="4" pos="30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Four subtitle and image">
  <p:cSld name="1_Four subtitle and image">
    <p:spTree>
      <p:nvGrpSpPr>
        <p:cNvPr id="1" name="Shape 17"/>
        <p:cNvGrpSpPr/>
        <p:nvPr/>
      </p:nvGrpSpPr>
      <p:grpSpPr>
        <a:xfrm>
          <a:off x="0" y="0"/>
          <a:ext cx="0" cy="0"/>
          <a:chOff x="0" y="0"/>
          <a:chExt cx="0" cy="0"/>
        </a:xfrm>
      </p:grpSpPr>
      <p:sp>
        <p:nvSpPr>
          <p:cNvPr id="18" name="Google Shape;18;p9"/>
          <p:cNvSpPr txBox="1">
            <a:spLocks noGrp="1"/>
          </p:cNvSpPr>
          <p:nvPr>
            <p:ph type="body" idx="1"/>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9"/>
          <p:cNvSpPr txBox="1">
            <a:spLocks noGrp="1"/>
          </p:cNvSpPr>
          <p:nvPr>
            <p:ph type="body" idx="2"/>
          </p:nvPr>
        </p:nvSpPr>
        <p:spPr>
          <a:xfrm>
            <a:off x="469900" y="428717"/>
            <a:ext cx="5116174"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9"/>
          <p:cNvSpPr>
            <a:spLocks noGrp="1"/>
          </p:cNvSpPr>
          <p:nvPr>
            <p:ph type="pic" idx="3"/>
          </p:nvPr>
        </p:nvSpPr>
        <p:spPr>
          <a:xfrm>
            <a:off x="6778627" y="0"/>
            <a:ext cx="5413373" cy="6858000"/>
          </a:xfrm>
          <a:prstGeom prst="rect">
            <a:avLst/>
          </a:prstGeom>
          <a:solidFill>
            <a:schemeClr val="accent2"/>
          </a:solidFill>
          <a:ln>
            <a:noFill/>
          </a:ln>
        </p:spPr>
      </p:sp>
      <p:sp>
        <p:nvSpPr>
          <p:cNvPr id="21" name="Google Shape;21;p9"/>
          <p:cNvSpPr txBox="1">
            <a:spLocks noGrp="1"/>
          </p:cNvSpPr>
          <p:nvPr>
            <p:ph type="body" idx="4"/>
          </p:nvPr>
        </p:nvSpPr>
        <p:spPr>
          <a:xfrm>
            <a:off x="479425" y="1435828"/>
            <a:ext cx="5909945" cy="4626305"/>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600"/>
              <a:buNone/>
              <a:defRPr sz="16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600"/>
              <a:buNone/>
              <a:defRPr sz="1600"/>
            </a:lvl4pPr>
            <a:lvl5pPr marL="2286000" lvl="4" indent="-228600" algn="l">
              <a:lnSpc>
                <a:spcPct val="90000"/>
              </a:lnSpc>
              <a:spcBef>
                <a:spcPts val="500"/>
              </a:spcBef>
              <a:spcAft>
                <a:spcPts val="0"/>
              </a:spcAft>
              <a:buClr>
                <a:schemeClr val="dk1"/>
              </a:buClr>
              <a:buSzPts val="1600"/>
              <a:buNone/>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
          <p:cNvSpPr txBox="1">
            <a:spLocks noGrp="1"/>
          </p:cNvSpPr>
          <p:nvPr>
            <p:ph type="body" idx="5"/>
          </p:nvPr>
        </p:nvSpPr>
        <p:spPr>
          <a:xfrm>
            <a:off x="7281737" y="3371970"/>
            <a:ext cx="4310743"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9"/>
          <p:cNvSpPr txBox="1">
            <a:spLocks noGrp="1"/>
          </p:cNvSpPr>
          <p:nvPr>
            <p:ph type="body" idx="6"/>
          </p:nvPr>
        </p:nvSpPr>
        <p:spPr>
          <a:xfrm>
            <a:off x="7291263" y="3967048"/>
            <a:ext cx="4421312"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2_Four subtitle and image">
  <p:cSld name="12_Four subtitle and image">
    <p:spTree>
      <p:nvGrpSpPr>
        <p:cNvPr id="1" name="Shape 41"/>
        <p:cNvGrpSpPr/>
        <p:nvPr/>
      </p:nvGrpSpPr>
      <p:grpSpPr>
        <a:xfrm>
          <a:off x="0" y="0"/>
          <a:ext cx="0" cy="0"/>
          <a:chOff x="0" y="0"/>
          <a:chExt cx="0" cy="0"/>
        </a:xfrm>
      </p:grpSpPr>
      <p:sp>
        <p:nvSpPr>
          <p:cNvPr id="42" name="Google Shape;42;p11"/>
          <p:cNvSpPr>
            <a:spLocks noGrp="1"/>
          </p:cNvSpPr>
          <p:nvPr>
            <p:ph type="pic" idx="2"/>
          </p:nvPr>
        </p:nvSpPr>
        <p:spPr>
          <a:xfrm>
            <a:off x="0" y="0"/>
            <a:ext cx="12192000" cy="6858000"/>
          </a:xfrm>
          <a:prstGeom prst="rect">
            <a:avLst/>
          </a:prstGeom>
          <a:solidFill>
            <a:schemeClr val="accent1"/>
          </a:solidFill>
          <a:ln>
            <a:noFill/>
          </a:ln>
        </p:spPr>
      </p:sp>
      <p:sp>
        <p:nvSpPr>
          <p:cNvPr id="43" name="Google Shape;43;p11"/>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3392652"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1"/>
          <p:cNvSpPr txBox="1">
            <a:spLocks noGrp="1"/>
          </p:cNvSpPr>
          <p:nvPr>
            <p:ph type="body" idx="4"/>
          </p:nvPr>
        </p:nvSpPr>
        <p:spPr>
          <a:xfrm>
            <a:off x="3394369"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5"/>
          </p:nvPr>
        </p:nvSpPr>
        <p:spPr>
          <a:xfrm>
            <a:off x="495281"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6"/>
          </p:nvPr>
        </p:nvSpPr>
        <p:spPr>
          <a:xfrm>
            <a:off x="492705"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body" idx="7"/>
          </p:nvPr>
        </p:nvSpPr>
        <p:spPr>
          <a:xfrm>
            <a:off x="3392652"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1"/>
          <p:cNvSpPr txBox="1">
            <a:spLocks noGrp="1"/>
          </p:cNvSpPr>
          <p:nvPr>
            <p:ph type="body" idx="8"/>
          </p:nvPr>
        </p:nvSpPr>
        <p:spPr>
          <a:xfrm>
            <a:off x="492705"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11"/>
          <p:cNvSpPr txBox="1">
            <a:spLocks noGrp="1"/>
          </p:cNvSpPr>
          <p:nvPr>
            <p:ph type="body" idx="9"/>
          </p:nvPr>
        </p:nvSpPr>
        <p:spPr>
          <a:xfrm>
            <a:off x="492705"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1"/>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14"/>
          </p:nvPr>
        </p:nvSpPr>
        <p:spPr>
          <a:xfrm>
            <a:off x="3392652"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1"/>
          <p:cNvSpPr txBox="1">
            <a:spLocks noGrp="1"/>
          </p:cNvSpPr>
          <p:nvPr>
            <p:ph type="body" idx="15"/>
          </p:nvPr>
        </p:nvSpPr>
        <p:spPr>
          <a:xfrm>
            <a:off x="9192545" y="316892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body" idx="16"/>
          </p:nvPr>
        </p:nvSpPr>
        <p:spPr>
          <a:xfrm>
            <a:off x="9192545"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1"/>
          <p:cNvSpPr txBox="1">
            <a:spLocks noGrp="1"/>
          </p:cNvSpPr>
          <p:nvPr>
            <p:ph type="body" idx="17"/>
          </p:nvPr>
        </p:nvSpPr>
        <p:spPr>
          <a:xfrm>
            <a:off x="6293457" y="2074936"/>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11"/>
          <p:cNvSpPr txBox="1">
            <a:spLocks noGrp="1"/>
          </p:cNvSpPr>
          <p:nvPr>
            <p:ph type="body" idx="18"/>
          </p:nvPr>
        </p:nvSpPr>
        <p:spPr>
          <a:xfrm>
            <a:off x="6292599" y="3170278"/>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1"/>
          <p:cNvSpPr txBox="1">
            <a:spLocks noGrp="1"/>
          </p:cNvSpPr>
          <p:nvPr>
            <p:ph type="body" idx="19"/>
          </p:nvPr>
        </p:nvSpPr>
        <p:spPr>
          <a:xfrm>
            <a:off x="9192545" y="42629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1"/>
          <p:cNvSpPr txBox="1">
            <a:spLocks noGrp="1"/>
          </p:cNvSpPr>
          <p:nvPr>
            <p:ph type="body" idx="20"/>
          </p:nvPr>
        </p:nvSpPr>
        <p:spPr>
          <a:xfrm>
            <a:off x="6292599" y="4265620"/>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1"/>
          <p:cNvSpPr txBox="1">
            <a:spLocks noGrp="1"/>
          </p:cNvSpPr>
          <p:nvPr>
            <p:ph type="body" idx="21"/>
          </p:nvPr>
        </p:nvSpPr>
        <p:spPr>
          <a:xfrm>
            <a:off x="6292599" y="5360962"/>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1"/>
          <p:cNvSpPr txBox="1">
            <a:spLocks noGrp="1"/>
          </p:cNvSpPr>
          <p:nvPr>
            <p:ph type="body" idx="22"/>
          </p:nvPr>
        </p:nvSpPr>
        <p:spPr>
          <a:xfrm>
            <a:off x="9192545" y="5356911"/>
            <a:ext cx="2523206" cy="50355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Four subtitle and image">
  <p:cSld name="6_Four subtitle and image">
    <p:bg>
      <p:bgPr>
        <a:solidFill>
          <a:schemeClr val="accent1"/>
        </a:solidFill>
        <a:effectLst/>
      </p:bgPr>
    </p:bg>
    <p:spTree>
      <p:nvGrpSpPr>
        <p:cNvPr id="1" name="Shape 74"/>
        <p:cNvGrpSpPr/>
        <p:nvPr/>
      </p:nvGrpSpPr>
      <p:grpSpPr>
        <a:xfrm>
          <a:off x="0" y="0"/>
          <a:ext cx="0" cy="0"/>
          <a:chOff x="0" y="0"/>
          <a:chExt cx="0" cy="0"/>
        </a:xfrm>
      </p:grpSpPr>
      <p:sp>
        <p:nvSpPr>
          <p:cNvPr id="75" name="Google Shape;75;p13"/>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3"/>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3"/>
          <p:cNvSpPr txBox="1">
            <a:spLocks noGrp="1"/>
          </p:cNvSpPr>
          <p:nvPr>
            <p:ph type="body" idx="3"/>
          </p:nvPr>
        </p:nvSpPr>
        <p:spPr>
          <a:xfrm>
            <a:off x="4260055" y="987211"/>
            <a:ext cx="6001539" cy="1233618"/>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13"/>
          <p:cNvSpPr txBox="1">
            <a:spLocks noGrp="1"/>
          </p:cNvSpPr>
          <p:nvPr>
            <p:ph type="body" idx="4"/>
          </p:nvPr>
        </p:nvSpPr>
        <p:spPr>
          <a:xfrm>
            <a:off x="839890" y="267326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3"/>
          <p:cNvSpPr txBox="1">
            <a:spLocks noGrp="1"/>
          </p:cNvSpPr>
          <p:nvPr>
            <p:ph type="body" idx="5"/>
          </p:nvPr>
        </p:nvSpPr>
        <p:spPr>
          <a:xfrm>
            <a:off x="4630223"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13"/>
          <p:cNvPicPr preferRelativeResize="0"/>
          <p:nvPr/>
        </p:nvPicPr>
        <p:blipFill rotWithShape="1">
          <a:blip r:embed="rId2">
            <a:alphaModFix/>
          </a:blip>
          <a:srcRect/>
          <a:stretch/>
        </p:blipFill>
        <p:spPr>
          <a:xfrm>
            <a:off x="479426" y="2227869"/>
            <a:ext cx="98922" cy="1437672"/>
          </a:xfrm>
          <a:prstGeom prst="rect">
            <a:avLst/>
          </a:prstGeom>
          <a:noFill/>
          <a:ln>
            <a:noFill/>
          </a:ln>
        </p:spPr>
      </p:pic>
      <p:cxnSp>
        <p:nvCxnSpPr>
          <p:cNvPr id="81" name="Google Shape;81;p13"/>
          <p:cNvCxnSpPr/>
          <p:nvPr/>
        </p:nvCxnSpPr>
        <p:spPr>
          <a:xfrm>
            <a:off x="4254659"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2" name="Google Shape;82;p13"/>
          <p:cNvCxnSpPr/>
          <p:nvPr/>
        </p:nvCxnSpPr>
        <p:spPr>
          <a:xfrm>
            <a:off x="7930970" y="226749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3" name="Google Shape;83;p13"/>
          <p:cNvCxnSpPr/>
          <p:nvPr/>
        </p:nvCxnSpPr>
        <p:spPr>
          <a:xfrm>
            <a:off x="4254659" y="4073438"/>
            <a:ext cx="0" cy="1295400"/>
          </a:xfrm>
          <a:prstGeom prst="straightConnector1">
            <a:avLst/>
          </a:prstGeom>
          <a:noFill/>
          <a:ln w="12700" cap="flat" cmpd="sng">
            <a:solidFill>
              <a:schemeClr val="accent3"/>
            </a:solidFill>
            <a:prstDash val="solid"/>
            <a:miter lim="800000"/>
            <a:headEnd type="none" w="sm" len="sm"/>
            <a:tailEnd type="none" w="sm" len="sm"/>
          </a:ln>
        </p:spPr>
      </p:cxnSp>
      <p:cxnSp>
        <p:nvCxnSpPr>
          <p:cNvPr id="84" name="Google Shape;84;p13"/>
          <p:cNvCxnSpPr/>
          <p:nvPr/>
        </p:nvCxnSpPr>
        <p:spPr>
          <a:xfrm>
            <a:off x="7930970" y="4073438"/>
            <a:ext cx="0" cy="1295400"/>
          </a:xfrm>
          <a:prstGeom prst="straightConnector1">
            <a:avLst/>
          </a:prstGeom>
          <a:noFill/>
          <a:ln w="12700" cap="flat" cmpd="sng">
            <a:solidFill>
              <a:schemeClr val="accent3"/>
            </a:solidFill>
            <a:prstDash val="solid"/>
            <a:miter lim="800000"/>
            <a:headEnd type="none" w="sm" len="sm"/>
            <a:tailEnd type="none" w="sm" len="sm"/>
          </a:ln>
        </p:spPr>
      </p:cxnSp>
      <p:pic>
        <p:nvPicPr>
          <p:cNvPr id="85" name="Google Shape;85;p13"/>
          <p:cNvPicPr preferRelativeResize="0"/>
          <p:nvPr/>
        </p:nvPicPr>
        <p:blipFill rotWithShape="1">
          <a:blip r:embed="rId2">
            <a:alphaModFix/>
          </a:blip>
          <a:srcRect/>
          <a:stretch/>
        </p:blipFill>
        <p:spPr>
          <a:xfrm rot="10800000">
            <a:off x="11607281" y="2227869"/>
            <a:ext cx="98922" cy="1437672"/>
          </a:xfrm>
          <a:prstGeom prst="rect">
            <a:avLst/>
          </a:prstGeom>
          <a:noFill/>
          <a:ln>
            <a:noFill/>
          </a:ln>
        </p:spPr>
      </p:pic>
      <p:pic>
        <p:nvPicPr>
          <p:cNvPr id="86" name="Google Shape;86;p13" descr="Tick with solid fill"/>
          <p:cNvPicPr preferRelativeResize="0"/>
          <p:nvPr/>
        </p:nvPicPr>
        <p:blipFill rotWithShape="1">
          <a:blip r:embed="rId3">
            <a:alphaModFix/>
          </a:blip>
          <a:srcRect/>
          <a:stretch/>
        </p:blipFill>
        <p:spPr>
          <a:xfrm>
            <a:off x="4630223" y="2375581"/>
            <a:ext cx="251012" cy="251012"/>
          </a:xfrm>
          <a:prstGeom prst="rect">
            <a:avLst/>
          </a:prstGeom>
          <a:noFill/>
          <a:ln>
            <a:noFill/>
          </a:ln>
        </p:spPr>
      </p:pic>
      <p:pic>
        <p:nvPicPr>
          <p:cNvPr id="87" name="Google Shape;87;p13" descr="Tick with solid fill"/>
          <p:cNvPicPr preferRelativeResize="0"/>
          <p:nvPr/>
        </p:nvPicPr>
        <p:blipFill rotWithShape="1">
          <a:blip r:embed="rId3">
            <a:alphaModFix/>
          </a:blip>
          <a:srcRect/>
          <a:stretch/>
        </p:blipFill>
        <p:spPr>
          <a:xfrm>
            <a:off x="8299140" y="2375581"/>
            <a:ext cx="251012" cy="251012"/>
          </a:xfrm>
          <a:prstGeom prst="rect">
            <a:avLst/>
          </a:prstGeom>
          <a:noFill/>
          <a:ln>
            <a:noFill/>
          </a:ln>
        </p:spPr>
      </p:pic>
      <p:pic>
        <p:nvPicPr>
          <p:cNvPr id="88" name="Google Shape;88;p13" descr="Tick with solid fill"/>
          <p:cNvPicPr preferRelativeResize="0"/>
          <p:nvPr/>
        </p:nvPicPr>
        <p:blipFill rotWithShape="1">
          <a:blip r:embed="rId3">
            <a:alphaModFix/>
          </a:blip>
          <a:srcRect/>
          <a:stretch/>
        </p:blipFill>
        <p:spPr>
          <a:xfrm>
            <a:off x="839890" y="2375581"/>
            <a:ext cx="251012" cy="251012"/>
          </a:xfrm>
          <a:prstGeom prst="rect">
            <a:avLst/>
          </a:prstGeom>
          <a:noFill/>
          <a:ln>
            <a:noFill/>
          </a:ln>
        </p:spPr>
      </p:pic>
      <p:sp>
        <p:nvSpPr>
          <p:cNvPr id="89" name="Google Shape;89;p13"/>
          <p:cNvSpPr txBox="1">
            <a:spLocks noGrp="1"/>
          </p:cNvSpPr>
          <p:nvPr>
            <p:ph type="body" idx="6"/>
          </p:nvPr>
        </p:nvSpPr>
        <p:spPr>
          <a:xfrm>
            <a:off x="8299140" y="267326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13"/>
          <p:cNvSpPr txBox="1">
            <a:spLocks noGrp="1"/>
          </p:cNvSpPr>
          <p:nvPr>
            <p:ph type="body" idx="7"/>
          </p:nvPr>
        </p:nvSpPr>
        <p:spPr>
          <a:xfrm>
            <a:off x="839890" y="4479202"/>
            <a:ext cx="2788193"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13"/>
          <p:cNvSpPr txBox="1">
            <a:spLocks noGrp="1"/>
          </p:cNvSpPr>
          <p:nvPr>
            <p:ph type="body" idx="8"/>
          </p:nvPr>
        </p:nvSpPr>
        <p:spPr>
          <a:xfrm>
            <a:off x="4630223"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3"/>
          <p:cNvPicPr preferRelativeResize="0"/>
          <p:nvPr/>
        </p:nvPicPr>
        <p:blipFill rotWithShape="1">
          <a:blip r:embed="rId4">
            <a:alphaModFix/>
          </a:blip>
          <a:srcRect/>
          <a:stretch/>
        </p:blipFill>
        <p:spPr>
          <a:xfrm>
            <a:off x="479426" y="4033809"/>
            <a:ext cx="98922" cy="1437672"/>
          </a:xfrm>
          <a:prstGeom prst="rect">
            <a:avLst/>
          </a:prstGeom>
          <a:noFill/>
          <a:ln>
            <a:noFill/>
          </a:ln>
        </p:spPr>
      </p:pic>
      <p:pic>
        <p:nvPicPr>
          <p:cNvPr id="93" name="Google Shape;93;p13"/>
          <p:cNvPicPr preferRelativeResize="0"/>
          <p:nvPr/>
        </p:nvPicPr>
        <p:blipFill rotWithShape="1">
          <a:blip r:embed="rId2">
            <a:alphaModFix/>
          </a:blip>
          <a:srcRect/>
          <a:stretch/>
        </p:blipFill>
        <p:spPr>
          <a:xfrm rot="10800000">
            <a:off x="11607281" y="4033809"/>
            <a:ext cx="98922" cy="1437672"/>
          </a:xfrm>
          <a:prstGeom prst="rect">
            <a:avLst/>
          </a:prstGeom>
          <a:noFill/>
          <a:ln>
            <a:noFill/>
          </a:ln>
        </p:spPr>
      </p:pic>
      <p:pic>
        <p:nvPicPr>
          <p:cNvPr id="94" name="Google Shape;94;p13" descr="Tick with solid fill"/>
          <p:cNvPicPr preferRelativeResize="0"/>
          <p:nvPr/>
        </p:nvPicPr>
        <p:blipFill rotWithShape="1">
          <a:blip r:embed="rId3">
            <a:alphaModFix/>
          </a:blip>
          <a:srcRect/>
          <a:stretch/>
        </p:blipFill>
        <p:spPr>
          <a:xfrm>
            <a:off x="4630223" y="4181521"/>
            <a:ext cx="251012" cy="251012"/>
          </a:xfrm>
          <a:prstGeom prst="rect">
            <a:avLst/>
          </a:prstGeom>
          <a:noFill/>
          <a:ln>
            <a:noFill/>
          </a:ln>
        </p:spPr>
      </p:pic>
      <p:pic>
        <p:nvPicPr>
          <p:cNvPr id="95" name="Google Shape;95;p13" descr="Tick with solid fill"/>
          <p:cNvPicPr preferRelativeResize="0"/>
          <p:nvPr/>
        </p:nvPicPr>
        <p:blipFill rotWithShape="1">
          <a:blip r:embed="rId3">
            <a:alphaModFix/>
          </a:blip>
          <a:srcRect/>
          <a:stretch/>
        </p:blipFill>
        <p:spPr>
          <a:xfrm>
            <a:off x="8299140" y="4181521"/>
            <a:ext cx="251012" cy="251012"/>
          </a:xfrm>
          <a:prstGeom prst="rect">
            <a:avLst/>
          </a:prstGeom>
          <a:noFill/>
          <a:ln>
            <a:noFill/>
          </a:ln>
        </p:spPr>
      </p:pic>
      <p:pic>
        <p:nvPicPr>
          <p:cNvPr id="96" name="Google Shape;96;p13" descr="Tick with solid fill"/>
          <p:cNvPicPr preferRelativeResize="0"/>
          <p:nvPr/>
        </p:nvPicPr>
        <p:blipFill rotWithShape="1">
          <a:blip r:embed="rId3">
            <a:alphaModFix/>
          </a:blip>
          <a:srcRect/>
          <a:stretch/>
        </p:blipFill>
        <p:spPr>
          <a:xfrm>
            <a:off x="839890" y="4181521"/>
            <a:ext cx="251012" cy="251012"/>
          </a:xfrm>
          <a:prstGeom prst="rect">
            <a:avLst/>
          </a:prstGeom>
          <a:noFill/>
          <a:ln>
            <a:noFill/>
          </a:ln>
        </p:spPr>
      </p:pic>
      <p:sp>
        <p:nvSpPr>
          <p:cNvPr id="97" name="Google Shape;97;p13"/>
          <p:cNvSpPr txBox="1">
            <a:spLocks noGrp="1"/>
          </p:cNvSpPr>
          <p:nvPr>
            <p:ph type="body" idx="9"/>
          </p:nvPr>
        </p:nvSpPr>
        <p:spPr>
          <a:xfrm>
            <a:off x="8299140" y="4479202"/>
            <a:ext cx="2803292" cy="833582"/>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050"/>
              <a:buFont typeface="Arial"/>
              <a:buNone/>
              <a:defRPr sz="1050" b="0"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7_Four subtitle and image">
  <p:cSld name="7_Four subtitle and image">
    <p:spTree>
      <p:nvGrpSpPr>
        <p:cNvPr id="1" name="Shape 98"/>
        <p:cNvGrpSpPr/>
        <p:nvPr/>
      </p:nvGrpSpPr>
      <p:grpSpPr>
        <a:xfrm>
          <a:off x="0" y="0"/>
          <a:ext cx="0" cy="0"/>
          <a:chOff x="0" y="0"/>
          <a:chExt cx="0" cy="0"/>
        </a:xfrm>
      </p:grpSpPr>
      <p:sp>
        <p:nvSpPr>
          <p:cNvPr id="99" name="Google Shape;99;p14"/>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4"/>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4"/>
          <p:cNvSpPr txBox="1">
            <a:spLocks noGrp="1"/>
          </p:cNvSpPr>
          <p:nvPr>
            <p:ph type="body" idx="3"/>
          </p:nvPr>
        </p:nvSpPr>
        <p:spPr>
          <a:xfrm>
            <a:off x="1022039" y="14540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4"/>
          <p:cNvSpPr txBox="1">
            <a:spLocks noGrp="1"/>
          </p:cNvSpPr>
          <p:nvPr>
            <p:ph type="body" idx="4"/>
          </p:nvPr>
        </p:nvSpPr>
        <p:spPr>
          <a:xfrm>
            <a:off x="1022039" y="21970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14"/>
          <p:cNvSpPr txBox="1">
            <a:spLocks noGrp="1"/>
          </p:cNvSpPr>
          <p:nvPr>
            <p:ph type="body" idx="5"/>
          </p:nvPr>
        </p:nvSpPr>
        <p:spPr>
          <a:xfrm>
            <a:off x="1022039" y="29399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4"/>
          <p:cNvSpPr txBox="1">
            <a:spLocks noGrp="1"/>
          </p:cNvSpPr>
          <p:nvPr>
            <p:ph type="body" idx="6"/>
          </p:nvPr>
        </p:nvSpPr>
        <p:spPr>
          <a:xfrm>
            <a:off x="1022039" y="36829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4"/>
          <p:cNvSpPr txBox="1">
            <a:spLocks noGrp="1"/>
          </p:cNvSpPr>
          <p:nvPr>
            <p:ph type="body" idx="7"/>
          </p:nvPr>
        </p:nvSpPr>
        <p:spPr>
          <a:xfrm>
            <a:off x="1022039" y="44258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4"/>
          <p:cNvSpPr txBox="1">
            <a:spLocks noGrp="1"/>
          </p:cNvSpPr>
          <p:nvPr>
            <p:ph type="body" idx="8"/>
          </p:nvPr>
        </p:nvSpPr>
        <p:spPr>
          <a:xfrm>
            <a:off x="1022039" y="591176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4"/>
          <p:cNvSpPr txBox="1">
            <a:spLocks noGrp="1"/>
          </p:cNvSpPr>
          <p:nvPr>
            <p:ph type="body" idx="9"/>
          </p:nvPr>
        </p:nvSpPr>
        <p:spPr>
          <a:xfrm>
            <a:off x="1022039" y="5168814"/>
            <a:ext cx="4720429" cy="51751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14"/>
          <p:cNvSpPr>
            <a:spLocks noGrp="1"/>
          </p:cNvSpPr>
          <p:nvPr>
            <p:ph type="pic" idx="13"/>
          </p:nvPr>
        </p:nvSpPr>
        <p:spPr>
          <a:xfrm>
            <a:off x="6449534" y="0"/>
            <a:ext cx="5742466" cy="6858000"/>
          </a:xfrm>
          <a:prstGeom prst="rect">
            <a:avLst/>
          </a:prstGeom>
          <a:solidFill>
            <a:schemeClr val="accent2"/>
          </a:solidFill>
          <a:ln>
            <a:noFill/>
          </a:ln>
        </p:spPr>
      </p:sp>
      <p:sp>
        <p:nvSpPr>
          <p:cNvPr id="109" name="Google Shape;109;p14"/>
          <p:cNvSpPr txBox="1">
            <a:spLocks noGrp="1"/>
          </p:cNvSpPr>
          <p:nvPr>
            <p:ph type="body" idx="14"/>
          </p:nvPr>
        </p:nvSpPr>
        <p:spPr>
          <a:xfrm>
            <a:off x="6871886" y="3371970"/>
            <a:ext cx="4164210"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4"/>
          <p:cNvSpPr txBox="1">
            <a:spLocks noGrp="1"/>
          </p:cNvSpPr>
          <p:nvPr>
            <p:ph type="body" idx="15"/>
          </p:nvPr>
        </p:nvSpPr>
        <p:spPr>
          <a:xfrm>
            <a:off x="6881411" y="3967048"/>
            <a:ext cx="4831164" cy="2072225"/>
          </a:xfrm>
          <a:prstGeom prst="rect">
            <a:avLst/>
          </a:prstGeom>
          <a:noFill/>
          <a:ln>
            <a:noFill/>
          </a:ln>
        </p:spPr>
        <p:txBody>
          <a:bodyPr spcFirstLastPara="1" wrap="square" lIns="0" tIns="0" rIns="0" bIns="0" anchor="t" anchorCtr="0">
            <a:noAutofit/>
          </a:bodyPr>
          <a:lstStyle>
            <a:lvl1pPr marL="457200" lvl="0" indent="-304800" algn="l">
              <a:lnSpc>
                <a:spcPct val="118333"/>
              </a:lnSpc>
              <a:spcBef>
                <a:spcPts val="0"/>
              </a:spcBef>
              <a:spcAft>
                <a:spcPts val="0"/>
              </a:spcAft>
              <a:buClr>
                <a:schemeClr val="lt1"/>
              </a:buClr>
              <a:buSzPts val="1200"/>
              <a:buFont typeface="Arial"/>
              <a:buChar char="•"/>
              <a:defRPr sz="1200" b="0"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9_Four subtitle and image">
  <p:cSld name="9_Four subtitle and image">
    <p:spTree>
      <p:nvGrpSpPr>
        <p:cNvPr id="1" name="Shape 111"/>
        <p:cNvGrpSpPr/>
        <p:nvPr/>
      </p:nvGrpSpPr>
      <p:grpSpPr>
        <a:xfrm>
          <a:off x="0" y="0"/>
          <a:ext cx="0" cy="0"/>
          <a:chOff x="0" y="0"/>
          <a:chExt cx="0" cy="0"/>
        </a:xfrm>
      </p:grpSpPr>
      <p:sp>
        <p:nvSpPr>
          <p:cNvPr id="112" name="Google Shape;112;p15"/>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15"/>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15"/>
          <p:cNvSpPr txBox="1">
            <a:spLocks noGrp="1"/>
          </p:cNvSpPr>
          <p:nvPr>
            <p:ph type="body" idx="3"/>
          </p:nvPr>
        </p:nvSpPr>
        <p:spPr>
          <a:xfrm>
            <a:off x="479426" y="1454064"/>
            <a:ext cx="3671888" cy="2928991"/>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2"/>
              </a:buClr>
              <a:buSzPts val="1200"/>
              <a:buFont typeface="Arial"/>
              <a:buNone/>
              <a:defRPr sz="1200" b="0" i="0">
                <a:solidFill>
                  <a:schemeClr val="dk2"/>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5"/>
          <p:cNvSpPr txBox="1">
            <a:spLocks noGrp="1"/>
          </p:cNvSpPr>
          <p:nvPr>
            <p:ph type="body" idx="4"/>
          </p:nvPr>
        </p:nvSpPr>
        <p:spPr>
          <a:xfrm>
            <a:off x="8767673"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5"/>
          <p:cNvSpPr/>
          <p:nvPr/>
        </p:nvSpPr>
        <p:spPr>
          <a:xfrm>
            <a:off x="4259264" y="0"/>
            <a:ext cx="7932736" cy="6858301"/>
          </a:xfrm>
          <a:prstGeom prst="rect">
            <a:avLst/>
          </a:prstGeom>
          <a:solidFill>
            <a:schemeClr val="accent4">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7" name="Google Shape;117;p15"/>
          <p:cNvSpPr txBox="1">
            <a:spLocks noGrp="1"/>
          </p:cNvSpPr>
          <p:nvPr>
            <p:ph type="body" idx="5"/>
          </p:nvPr>
        </p:nvSpPr>
        <p:spPr>
          <a:xfrm>
            <a:off x="8767673"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15"/>
          <p:cNvSpPr txBox="1">
            <a:spLocks noGrp="1"/>
          </p:cNvSpPr>
          <p:nvPr>
            <p:ph type="body" idx="6"/>
          </p:nvPr>
        </p:nvSpPr>
        <p:spPr>
          <a:xfrm>
            <a:off x="5171346" y="150659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5"/>
          <p:cNvSpPr txBox="1">
            <a:spLocks noGrp="1"/>
          </p:cNvSpPr>
          <p:nvPr>
            <p:ph type="body" idx="7"/>
          </p:nvPr>
        </p:nvSpPr>
        <p:spPr>
          <a:xfrm>
            <a:off x="5168770" y="2768232"/>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body" idx="8"/>
          </p:nvPr>
        </p:nvSpPr>
        <p:spPr>
          <a:xfrm>
            <a:off x="8767673"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5"/>
          <p:cNvSpPr txBox="1">
            <a:spLocks noGrp="1"/>
          </p:cNvSpPr>
          <p:nvPr>
            <p:ph type="body" idx="9"/>
          </p:nvPr>
        </p:nvSpPr>
        <p:spPr>
          <a:xfrm>
            <a:off x="5168770"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15"/>
          <p:cNvSpPr txBox="1">
            <a:spLocks noGrp="1"/>
          </p:cNvSpPr>
          <p:nvPr>
            <p:ph type="body" idx="13"/>
          </p:nvPr>
        </p:nvSpPr>
        <p:spPr>
          <a:xfrm>
            <a:off x="5168770"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0_Four subtitle and image">
  <p:cSld name="10_Four subtitle and image">
    <p:bg>
      <p:bgPr>
        <a:solidFill>
          <a:schemeClr val="accent3"/>
        </a:solidFill>
        <a:effectLst/>
      </p:bgPr>
    </p:bg>
    <p:spTree>
      <p:nvGrpSpPr>
        <p:cNvPr id="1" name="Shape 123"/>
        <p:cNvGrpSpPr/>
        <p:nvPr/>
      </p:nvGrpSpPr>
      <p:grpSpPr>
        <a:xfrm>
          <a:off x="0" y="0"/>
          <a:ext cx="0" cy="0"/>
          <a:chOff x="0" y="0"/>
          <a:chExt cx="0" cy="0"/>
        </a:xfrm>
      </p:grpSpPr>
      <p:sp>
        <p:nvSpPr>
          <p:cNvPr id="124" name="Google Shape;124;p16"/>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lt1"/>
              </a:buClr>
              <a:buSzPts val="1050"/>
              <a:buNone/>
              <a:defRPr sz="1050" b="0" i="0">
                <a:solidFill>
                  <a:schemeClr val="lt1"/>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6"/>
          <p:cNvSpPr txBox="1">
            <a:spLocks noGrp="1"/>
          </p:cNvSpPr>
          <p:nvPr>
            <p:ph type="body" idx="2"/>
          </p:nvPr>
        </p:nvSpPr>
        <p:spPr>
          <a:xfrm>
            <a:off x="39576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6"/>
          <p:cNvSpPr txBox="1">
            <a:spLocks noGrp="1"/>
          </p:cNvSpPr>
          <p:nvPr>
            <p:ph type="body" idx="3"/>
          </p:nvPr>
        </p:nvSpPr>
        <p:spPr>
          <a:xfrm>
            <a:off x="3957604"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16"/>
          <p:cNvSpPr txBox="1">
            <a:spLocks noGrp="1"/>
          </p:cNvSpPr>
          <p:nvPr>
            <p:ph type="body" idx="4"/>
          </p:nvPr>
        </p:nvSpPr>
        <p:spPr>
          <a:xfrm>
            <a:off x="495280" y="1631595"/>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16"/>
          <p:cNvSpPr txBox="1">
            <a:spLocks noGrp="1"/>
          </p:cNvSpPr>
          <p:nvPr>
            <p:ph type="body" idx="5"/>
          </p:nvPr>
        </p:nvSpPr>
        <p:spPr>
          <a:xfrm>
            <a:off x="492704" y="2878469"/>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16"/>
          <p:cNvSpPr txBox="1">
            <a:spLocks noGrp="1"/>
          </p:cNvSpPr>
          <p:nvPr>
            <p:ph type="body" idx="6"/>
          </p:nvPr>
        </p:nvSpPr>
        <p:spPr>
          <a:xfrm>
            <a:off x="39576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16"/>
          <p:cNvSpPr txBox="1">
            <a:spLocks noGrp="1"/>
          </p:cNvSpPr>
          <p:nvPr>
            <p:ph type="body" idx="7"/>
          </p:nvPr>
        </p:nvSpPr>
        <p:spPr>
          <a:xfrm>
            <a:off x="492704" y="4122470"/>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8"/>
          </p:nvPr>
        </p:nvSpPr>
        <p:spPr>
          <a:xfrm>
            <a:off x="492704" y="5360961"/>
            <a:ext cx="2944901"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1200"/>
              <a:buFont typeface="Arial"/>
              <a:buNone/>
              <a:defRPr sz="1200" b="1" i="0">
                <a:solidFill>
                  <a:schemeClr val="lt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body" idx="9"/>
          </p:nvPr>
        </p:nvSpPr>
        <p:spPr>
          <a:xfrm>
            <a:off x="492704"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lt1"/>
              </a:buClr>
              <a:buSzPts val="1400"/>
              <a:buFont typeface="Arial"/>
              <a:buNone/>
              <a:defRPr sz="1400" b="1" i="0">
                <a:solidFill>
                  <a:schemeClr val="l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618">
          <p15:clr>
            <a:srgbClr val="FBAE40"/>
          </p15:clr>
        </p15:guide>
        <p15:guide id="2" pos="3976">
          <p15:clr>
            <a:srgbClr val="FBAE40"/>
          </p15:clr>
        </p15:guide>
        <p15:guide id="3" pos="268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1_Four subtitle and image">
  <p:cSld name="11_Four subtitle and image">
    <p:spTree>
      <p:nvGrpSpPr>
        <p:cNvPr id="1" name="Shape 133"/>
        <p:cNvGrpSpPr/>
        <p:nvPr/>
      </p:nvGrpSpPr>
      <p:grpSpPr>
        <a:xfrm>
          <a:off x="0" y="0"/>
          <a:ext cx="0" cy="0"/>
          <a:chOff x="0" y="0"/>
          <a:chExt cx="0" cy="0"/>
        </a:xfrm>
      </p:grpSpPr>
      <p:sp>
        <p:nvSpPr>
          <p:cNvPr id="134" name="Google Shape;134;p17"/>
          <p:cNvSpPr txBox="1">
            <a:spLocks noGrp="1"/>
          </p:cNvSpPr>
          <p:nvPr>
            <p:ph type="body" idx="1"/>
          </p:nvPr>
        </p:nvSpPr>
        <p:spPr>
          <a:xfrm>
            <a:off x="469900" y="428717"/>
            <a:ext cx="3297426" cy="239111"/>
          </a:xfrm>
          <a:prstGeom prst="rect">
            <a:avLst/>
          </a:prstGeom>
          <a:noFill/>
          <a:ln>
            <a:noFill/>
          </a:ln>
        </p:spPr>
        <p:txBody>
          <a:bodyPr spcFirstLastPara="1" wrap="square" lIns="0" tIns="0" rIns="0" bIns="0" anchor="t" anchorCtr="0">
            <a:noAutofit/>
          </a:bodyPr>
          <a:lstStyle>
            <a:lvl1pPr marL="457200" lvl="0" indent="-228600" algn="l">
              <a:lnSpc>
                <a:spcPct val="160000"/>
              </a:lnSpc>
              <a:spcBef>
                <a:spcPts val="0"/>
              </a:spcBef>
              <a:spcAft>
                <a:spcPts val="0"/>
              </a:spcAft>
              <a:buClr>
                <a:schemeClr val="dk2"/>
              </a:buClr>
              <a:buSzPts val="1050"/>
              <a:buNone/>
              <a:defRPr sz="1050" b="0" i="0">
                <a:solidFill>
                  <a:schemeClr val="dk2"/>
                </a:solidFill>
                <a:latin typeface="Host Grotesk"/>
                <a:ea typeface="Host Grotesk"/>
                <a:cs typeface="Host Grotesk"/>
                <a:sym typeface="Host Grotesk"/>
              </a:defRPr>
            </a:lvl1pPr>
            <a:lvl2pPr marL="914400" lvl="1" indent="-228600" algn="l">
              <a:lnSpc>
                <a:spcPct val="90000"/>
              </a:lnSpc>
              <a:spcBef>
                <a:spcPts val="500"/>
              </a:spcBef>
              <a:spcAft>
                <a:spcPts val="0"/>
              </a:spcAft>
              <a:buClr>
                <a:schemeClr val="accent1"/>
              </a:buClr>
              <a:buSzPts val="1200"/>
              <a:buNone/>
              <a:defRPr sz="1200">
                <a:solidFill>
                  <a:schemeClr val="accent1"/>
                </a:solidFill>
              </a:defRPr>
            </a:lvl2pPr>
            <a:lvl3pPr marL="1371600" lvl="2" indent="-228600" algn="l">
              <a:lnSpc>
                <a:spcPct val="90000"/>
              </a:lnSpc>
              <a:spcBef>
                <a:spcPts val="500"/>
              </a:spcBef>
              <a:spcAft>
                <a:spcPts val="0"/>
              </a:spcAft>
              <a:buClr>
                <a:schemeClr val="accent1"/>
              </a:buClr>
              <a:buSzPts val="1100"/>
              <a:buNone/>
              <a:defRPr sz="1100">
                <a:solidFill>
                  <a:schemeClr val="accent1"/>
                </a:solidFill>
              </a:defRPr>
            </a:lvl3pPr>
            <a:lvl4pPr marL="1828800" lvl="3" indent="-228600" algn="l">
              <a:lnSpc>
                <a:spcPct val="90000"/>
              </a:lnSpc>
              <a:spcBef>
                <a:spcPts val="500"/>
              </a:spcBef>
              <a:spcAft>
                <a:spcPts val="0"/>
              </a:spcAft>
              <a:buClr>
                <a:schemeClr val="accent1"/>
              </a:buClr>
              <a:buSzPts val="1050"/>
              <a:buNone/>
              <a:defRPr sz="1050">
                <a:solidFill>
                  <a:schemeClr val="accent1"/>
                </a:solidFill>
              </a:defRPr>
            </a:lvl4pPr>
            <a:lvl5pPr marL="2286000" lvl="4" indent="-228600" algn="l">
              <a:lnSpc>
                <a:spcPct val="90000"/>
              </a:lnSpc>
              <a:spcBef>
                <a:spcPts val="500"/>
              </a:spcBef>
              <a:spcAft>
                <a:spcPts val="0"/>
              </a:spcAft>
              <a:buClr>
                <a:schemeClr val="accent1"/>
              </a:buClr>
              <a:buSzPts val="1050"/>
              <a:buNone/>
              <a:defRPr sz="1050">
                <a:solidFill>
                  <a:schemeClr val="accen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17"/>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lvl1pPr marL="457200" lvl="0" indent="-228600" algn="l">
              <a:lnSpc>
                <a:spcPct val="101428"/>
              </a:lnSpc>
              <a:spcBef>
                <a:spcPts val="0"/>
              </a:spcBef>
              <a:spcAft>
                <a:spcPts val="0"/>
              </a:spcAft>
              <a:buClr>
                <a:schemeClr val="accent1"/>
              </a:buClr>
              <a:buSzPts val="1400"/>
              <a:buFont typeface="Arial"/>
              <a:buNone/>
              <a:defRPr sz="1400" b="1" i="0">
                <a:solidFill>
                  <a:schemeClr val="accent1"/>
                </a:solidFill>
                <a:latin typeface="Host Grotesk"/>
                <a:ea typeface="Host Grotesk"/>
                <a:cs typeface="Host Grotesk"/>
                <a:sym typeface="Host Grotesk"/>
              </a:defRPr>
            </a:lvl1pPr>
            <a:lvl2pPr marL="914400" lvl="1"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2pPr>
            <a:lvl3pPr marL="1371600" lvl="2"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3pPr>
            <a:lvl4pPr marL="1828800" lvl="3"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4pPr>
            <a:lvl5pPr marL="2286000" lvl="4" indent="-228600" algn="l">
              <a:lnSpc>
                <a:spcPct val="129090"/>
              </a:lnSpc>
              <a:spcBef>
                <a:spcPts val="0"/>
              </a:spcBef>
              <a:spcAft>
                <a:spcPts val="0"/>
              </a:spcAft>
              <a:buClr>
                <a:schemeClr val="accent1"/>
              </a:buClr>
              <a:buSzPts val="1100"/>
              <a:buFont typeface="Arial"/>
              <a:buNone/>
              <a:defRPr sz="1100" b="0">
                <a:solidFill>
                  <a:schemeClr val="accent1"/>
                </a:solidFill>
                <a:latin typeface="Plus Jakarta Sans"/>
                <a:ea typeface="Plus Jakarta Sans"/>
                <a:cs typeface="Plus Jakarta Sans"/>
                <a:sym typeface="Plus Jakarta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17"/>
          <p:cNvSpPr txBox="1">
            <a:spLocks noGrp="1"/>
          </p:cNvSpPr>
          <p:nvPr>
            <p:ph type="body" idx="3"/>
          </p:nvPr>
        </p:nvSpPr>
        <p:spPr>
          <a:xfrm>
            <a:off x="499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17"/>
          <p:cNvSpPr txBox="1">
            <a:spLocks noGrp="1"/>
          </p:cNvSpPr>
          <p:nvPr>
            <p:ph type="body" idx="4"/>
          </p:nvPr>
        </p:nvSpPr>
        <p:spPr>
          <a:xfrm>
            <a:off x="479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17"/>
          <p:cNvGrpSpPr/>
          <p:nvPr/>
        </p:nvGrpSpPr>
        <p:grpSpPr>
          <a:xfrm rot="10800000">
            <a:off x="481977" y="3246083"/>
            <a:ext cx="9116760" cy="444562"/>
            <a:chOff x="797560" y="3642235"/>
            <a:chExt cx="9116760" cy="699404"/>
          </a:xfrm>
        </p:grpSpPr>
        <p:cxnSp>
          <p:nvCxnSpPr>
            <p:cNvPr id="139" name="Google Shape;139;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0" name="Google Shape;140;p17"/>
            <p:cNvCxnSpPr/>
            <p:nvPr/>
          </p:nvCxnSpPr>
          <p:spPr>
            <a:xfrm rot="10800000">
              <a:off x="79756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1" name="Google Shape;141;p17"/>
            <p:cNvCxnSpPr/>
            <p:nvPr/>
          </p:nvCxnSpPr>
          <p:spPr>
            <a:xfrm rot="10800000">
              <a:off x="53432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2" name="Google Shape;142;p17"/>
            <p:cNvCxnSpPr/>
            <p:nvPr/>
          </p:nvCxnSpPr>
          <p:spPr>
            <a:xfrm rot="10800000">
              <a:off x="76287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43" name="Google Shape;143;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cxnSp>
        <p:nvCxnSpPr>
          <p:cNvPr id="144" name="Google Shape;144;p17"/>
          <p:cNvCxnSpPr/>
          <p:nvPr/>
        </p:nvCxnSpPr>
        <p:spPr>
          <a:xfrm>
            <a:off x="0" y="3921259"/>
            <a:ext cx="12192000" cy="0"/>
          </a:xfrm>
          <a:prstGeom prst="straightConnector1">
            <a:avLst/>
          </a:prstGeom>
          <a:noFill/>
          <a:ln w="9525" cap="flat" cmpd="sng">
            <a:solidFill>
              <a:schemeClr val="accent4"/>
            </a:solidFill>
            <a:prstDash val="solid"/>
            <a:miter lim="800000"/>
            <a:headEnd type="none" w="sm" len="sm"/>
            <a:tailEnd type="none" w="sm" len="sm"/>
          </a:ln>
        </p:spPr>
      </p:cxnSp>
      <p:sp>
        <p:nvSpPr>
          <p:cNvPr id="145" name="Google Shape;145;p17"/>
          <p:cNvSpPr/>
          <p:nvPr/>
        </p:nvSpPr>
        <p:spPr>
          <a:xfrm>
            <a:off x="499197"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01</a:t>
            </a:r>
            <a:endParaRPr/>
          </a:p>
        </p:txBody>
      </p:sp>
      <p:sp>
        <p:nvSpPr>
          <p:cNvPr id="146" name="Google Shape;146;p17"/>
          <p:cNvSpPr/>
          <p:nvPr/>
        </p:nvSpPr>
        <p:spPr>
          <a:xfrm>
            <a:off x="1636190"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02</a:t>
            </a:r>
            <a:endParaRPr/>
          </a:p>
        </p:txBody>
      </p:sp>
      <p:sp>
        <p:nvSpPr>
          <p:cNvPr id="147" name="Google Shape;147;p17"/>
          <p:cNvSpPr/>
          <p:nvPr/>
        </p:nvSpPr>
        <p:spPr>
          <a:xfrm>
            <a:off x="277318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03</a:t>
            </a:r>
            <a:endParaRPr/>
          </a:p>
        </p:txBody>
      </p:sp>
      <p:sp>
        <p:nvSpPr>
          <p:cNvPr id="148" name="Google Shape;148;p17"/>
          <p:cNvSpPr/>
          <p:nvPr/>
        </p:nvSpPr>
        <p:spPr>
          <a:xfrm>
            <a:off x="3910176"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04</a:t>
            </a:r>
            <a:endParaRPr/>
          </a:p>
        </p:txBody>
      </p:sp>
      <p:sp>
        <p:nvSpPr>
          <p:cNvPr id="149" name="Google Shape;149;p17"/>
          <p:cNvSpPr/>
          <p:nvPr/>
        </p:nvSpPr>
        <p:spPr>
          <a:xfrm>
            <a:off x="5047169"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05</a:t>
            </a:r>
            <a:endParaRPr/>
          </a:p>
        </p:txBody>
      </p:sp>
      <p:sp>
        <p:nvSpPr>
          <p:cNvPr id="150" name="Google Shape;150;p17"/>
          <p:cNvSpPr/>
          <p:nvPr/>
        </p:nvSpPr>
        <p:spPr>
          <a:xfrm>
            <a:off x="6184162"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06</a:t>
            </a:r>
            <a:endParaRPr/>
          </a:p>
        </p:txBody>
      </p:sp>
      <p:sp>
        <p:nvSpPr>
          <p:cNvPr id="151" name="Google Shape;151;p17"/>
          <p:cNvSpPr/>
          <p:nvPr/>
        </p:nvSpPr>
        <p:spPr>
          <a:xfrm>
            <a:off x="7321155"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07</a:t>
            </a:r>
            <a:endParaRPr/>
          </a:p>
        </p:txBody>
      </p:sp>
      <p:sp>
        <p:nvSpPr>
          <p:cNvPr id="152" name="Google Shape;152;p17"/>
          <p:cNvSpPr/>
          <p:nvPr/>
        </p:nvSpPr>
        <p:spPr>
          <a:xfrm>
            <a:off x="8458148"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08</a:t>
            </a:r>
            <a:endParaRPr/>
          </a:p>
        </p:txBody>
      </p:sp>
      <p:sp>
        <p:nvSpPr>
          <p:cNvPr id="153" name="Google Shape;153;p17"/>
          <p:cNvSpPr/>
          <p:nvPr/>
        </p:nvSpPr>
        <p:spPr>
          <a:xfrm>
            <a:off x="9595143" y="3776987"/>
            <a:ext cx="821603" cy="316333"/>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100" b="0" i="0" u="none" strike="noStrike" cap="none">
                <a:solidFill>
                  <a:schemeClr val="accent4"/>
                </a:solidFill>
                <a:latin typeface="Host Grotesk"/>
                <a:ea typeface="Host Grotesk"/>
                <a:cs typeface="Host Grotesk"/>
                <a:sym typeface="Host Grotesk"/>
              </a:rPr>
              <a:t>09</a:t>
            </a:r>
            <a:endParaRPr/>
          </a:p>
        </p:txBody>
      </p:sp>
      <p:sp>
        <p:nvSpPr>
          <p:cNvPr id="154" name="Google Shape;154;p17"/>
          <p:cNvSpPr txBox="1">
            <a:spLocks noGrp="1"/>
          </p:cNvSpPr>
          <p:nvPr>
            <p:ph type="body" idx="5"/>
          </p:nvPr>
        </p:nvSpPr>
        <p:spPr>
          <a:xfrm>
            <a:off x="28105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17"/>
          <p:cNvSpPr txBox="1">
            <a:spLocks noGrp="1"/>
          </p:cNvSpPr>
          <p:nvPr>
            <p:ph type="body" idx="6"/>
          </p:nvPr>
        </p:nvSpPr>
        <p:spPr>
          <a:xfrm>
            <a:off x="27908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17"/>
          <p:cNvSpPr txBox="1">
            <a:spLocks noGrp="1"/>
          </p:cNvSpPr>
          <p:nvPr>
            <p:ph type="body" idx="7"/>
          </p:nvPr>
        </p:nvSpPr>
        <p:spPr>
          <a:xfrm>
            <a:off x="50711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7"/>
          <p:cNvSpPr txBox="1">
            <a:spLocks noGrp="1"/>
          </p:cNvSpPr>
          <p:nvPr>
            <p:ph type="body" idx="8"/>
          </p:nvPr>
        </p:nvSpPr>
        <p:spPr>
          <a:xfrm>
            <a:off x="50514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7"/>
          <p:cNvSpPr txBox="1">
            <a:spLocks noGrp="1"/>
          </p:cNvSpPr>
          <p:nvPr>
            <p:ph type="body" idx="9"/>
          </p:nvPr>
        </p:nvSpPr>
        <p:spPr>
          <a:xfrm>
            <a:off x="7395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7"/>
          <p:cNvSpPr txBox="1">
            <a:spLocks noGrp="1"/>
          </p:cNvSpPr>
          <p:nvPr>
            <p:ph type="body" idx="13"/>
          </p:nvPr>
        </p:nvSpPr>
        <p:spPr>
          <a:xfrm>
            <a:off x="7375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17"/>
          <p:cNvSpPr txBox="1">
            <a:spLocks noGrp="1"/>
          </p:cNvSpPr>
          <p:nvPr>
            <p:ph type="body" idx="14"/>
          </p:nvPr>
        </p:nvSpPr>
        <p:spPr>
          <a:xfrm>
            <a:off x="9681295" y="1829217"/>
            <a:ext cx="2097198" cy="683345"/>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17"/>
          <p:cNvSpPr txBox="1">
            <a:spLocks noGrp="1"/>
          </p:cNvSpPr>
          <p:nvPr>
            <p:ph type="body" idx="15"/>
          </p:nvPr>
        </p:nvSpPr>
        <p:spPr>
          <a:xfrm>
            <a:off x="9661525" y="26551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7"/>
          <p:cNvSpPr txBox="1">
            <a:spLocks noGrp="1"/>
          </p:cNvSpPr>
          <p:nvPr>
            <p:ph type="body" idx="16"/>
          </p:nvPr>
        </p:nvSpPr>
        <p:spPr>
          <a:xfrm>
            <a:off x="1636751"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17"/>
          <p:cNvSpPr txBox="1">
            <a:spLocks noGrp="1"/>
          </p:cNvSpPr>
          <p:nvPr>
            <p:ph type="body" idx="17"/>
          </p:nvPr>
        </p:nvSpPr>
        <p:spPr>
          <a:xfrm>
            <a:off x="1618421"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17"/>
          <p:cNvSpPr txBox="1">
            <a:spLocks noGrp="1"/>
          </p:cNvSpPr>
          <p:nvPr>
            <p:ph type="body" idx="18"/>
          </p:nvPr>
        </p:nvSpPr>
        <p:spPr>
          <a:xfrm>
            <a:off x="3934820"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17"/>
          <p:cNvSpPr txBox="1">
            <a:spLocks noGrp="1"/>
          </p:cNvSpPr>
          <p:nvPr>
            <p:ph type="body" idx="19"/>
          </p:nvPr>
        </p:nvSpPr>
        <p:spPr>
          <a:xfrm>
            <a:off x="3916490"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17"/>
          <p:cNvSpPr txBox="1">
            <a:spLocks noGrp="1"/>
          </p:cNvSpPr>
          <p:nvPr>
            <p:ph type="body" idx="20"/>
          </p:nvPr>
        </p:nvSpPr>
        <p:spPr>
          <a:xfrm>
            <a:off x="6196643"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17"/>
          <p:cNvSpPr txBox="1">
            <a:spLocks noGrp="1"/>
          </p:cNvSpPr>
          <p:nvPr>
            <p:ph type="body" idx="21"/>
          </p:nvPr>
        </p:nvSpPr>
        <p:spPr>
          <a:xfrm>
            <a:off x="6178313"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17"/>
          <p:cNvSpPr txBox="1">
            <a:spLocks noGrp="1"/>
          </p:cNvSpPr>
          <p:nvPr>
            <p:ph type="body" idx="22"/>
          </p:nvPr>
        </p:nvSpPr>
        <p:spPr>
          <a:xfrm>
            <a:off x="8458148" y="4699817"/>
            <a:ext cx="2115432" cy="512239"/>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accent4"/>
              </a:buClr>
              <a:buSzPts val="1200"/>
              <a:buNone/>
              <a:defRPr sz="1200">
                <a:solidFill>
                  <a:schemeClr val="accent4"/>
                </a:solidFill>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17"/>
          <p:cNvSpPr txBox="1">
            <a:spLocks noGrp="1"/>
          </p:cNvSpPr>
          <p:nvPr>
            <p:ph type="body" idx="23"/>
          </p:nvPr>
        </p:nvSpPr>
        <p:spPr>
          <a:xfrm>
            <a:off x="8439818" y="5372517"/>
            <a:ext cx="2097198" cy="68334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1050"/>
              <a:buFont typeface="Arial"/>
              <a:buNone/>
              <a:defRPr sz="1050" b="0" i="0">
                <a:solidFill>
                  <a:schemeClr val="dk1"/>
                </a:solidFill>
                <a:latin typeface="Host Grotesk Light"/>
                <a:ea typeface="Host Grotesk Light"/>
                <a:cs typeface="Host Grotesk Light"/>
                <a:sym typeface="Host Grotesk Light"/>
              </a:defRPr>
            </a:lvl1pPr>
            <a:lvl2pPr marL="914400" lvl="1" indent="-228600" algn="l">
              <a:lnSpc>
                <a:spcPct val="90000"/>
              </a:lnSpc>
              <a:spcBef>
                <a:spcPts val="500"/>
              </a:spcBef>
              <a:spcAft>
                <a:spcPts val="0"/>
              </a:spcAft>
              <a:buClr>
                <a:schemeClr val="dk1"/>
              </a:buClr>
              <a:buSzPts val="1000"/>
              <a:buNone/>
              <a:defRPr sz="1000">
                <a:solidFill>
                  <a:schemeClr val="dk1"/>
                </a:solidFill>
              </a:defRPr>
            </a:lvl2pPr>
            <a:lvl3pPr marL="1371600" lvl="2" indent="-228600" algn="l">
              <a:lnSpc>
                <a:spcPct val="90000"/>
              </a:lnSpc>
              <a:spcBef>
                <a:spcPts val="500"/>
              </a:spcBef>
              <a:spcAft>
                <a:spcPts val="0"/>
              </a:spcAft>
              <a:buClr>
                <a:schemeClr val="lt1"/>
              </a:buClr>
              <a:buSzPts val="1000"/>
              <a:buNone/>
              <a:defRPr sz="1000">
                <a:solidFill>
                  <a:schemeClr val="lt1"/>
                </a:solidFill>
              </a:defRPr>
            </a:lvl3pPr>
            <a:lvl4pPr marL="1828800" lvl="3" indent="-228600" algn="l">
              <a:lnSpc>
                <a:spcPct val="90000"/>
              </a:lnSpc>
              <a:spcBef>
                <a:spcPts val="500"/>
              </a:spcBef>
              <a:spcAft>
                <a:spcPts val="0"/>
              </a:spcAft>
              <a:buClr>
                <a:schemeClr val="lt1"/>
              </a:buClr>
              <a:buSzPts val="1000"/>
              <a:buNone/>
              <a:defRPr sz="1000">
                <a:solidFill>
                  <a:schemeClr val="lt1"/>
                </a:solidFill>
              </a:defRPr>
            </a:lvl4pPr>
            <a:lvl5pPr marL="2286000" lvl="4" indent="-228600" algn="l">
              <a:lnSpc>
                <a:spcPct val="90000"/>
              </a:lnSpc>
              <a:spcBef>
                <a:spcPts val="500"/>
              </a:spcBef>
              <a:spcAft>
                <a:spcPts val="0"/>
              </a:spcAft>
              <a:buClr>
                <a:schemeClr val="lt1"/>
              </a:buClr>
              <a:buSzPts val="1000"/>
              <a:buNone/>
              <a:defRPr sz="1000">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0" name="Google Shape;170;p17"/>
          <p:cNvGrpSpPr/>
          <p:nvPr/>
        </p:nvGrpSpPr>
        <p:grpSpPr>
          <a:xfrm rot="10800000">
            <a:off x="1636190" y="4211283"/>
            <a:ext cx="6831220" cy="444562"/>
            <a:chOff x="3083100" y="3642235"/>
            <a:chExt cx="6831220" cy="699404"/>
          </a:xfrm>
        </p:grpSpPr>
        <p:cxnSp>
          <p:nvCxnSpPr>
            <p:cNvPr id="171" name="Google Shape;171;p17"/>
            <p:cNvCxnSpPr/>
            <p:nvPr/>
          </p:nvCxnSpPr>
          <p:spPr>
            <a:xfrm rot="10800000">
              <a:off x="308310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2" name="Google Shape;172;p17"/>
            <p:cNvCxnSpPr/>
            <p:nvPr/>
          </p:nvCxnSpPr>
          <p:spPr>
            <a:xfrm rot="10800000">
              <a:off x="536864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3" name="Google Shape;173;p17"/>
            <p:cNvCxnSpPr/>
            <p:nvPr/>
          </p:nvCxnSpPr>
          <p:spPr>
            <a:xfrm rot="10800000">
              <a:off x="7641480" y="3642235"/>
              <a:ext cx="0" cy="699404"/>
            </a:xfrm>
            <a:prstGeom prst="straightConnector1">
              <a:avLst/>
            </a:prstGeom>
            <a:noFill/>
            <a:ln w="9525" cap="flat" cmpd="sng">
              <a:solidFill>
                <a:schemeClr val="accent4"/>
              </a:solidFill>
              <a:prstDash val="solid"/>
              <a:miter lim="800000"/>
              <a:headEnd type="none" w="sm" len="sm"/>
              <a:tailEnd type="none" w="sm" len="sm"/>
            </a:ln>
          </p:spPr>
        </p:cxnSp>
        <p:cxnSp>
          <p:nvCxnSpPr>
            <p:cNvPr id="174" name="Google Shape;174;p17"/>
            <p:cNvCxnSpPr/>
            <p:nvPr/>
          </p:nvCxnSpPr>
          <p:spPr>
            <a:xfrm rot="10800000">
              <a:off x="9914320" y="3642235"/>
              <a:ext cx="0" cy="699404"/>
            </a:xfrm>
            <a:prstGeom prst="straightConnector1">
              <a:avLst/>
            </a:prstGeom>
            <a:noFill/>
            <a:ln w="9525" cap="flat" cmpd="sng">
              <a:solidFill>
                <a:schemeClr val="accent4"/>
              </a:solidFill>
              <a:prstDash val="solid"/>
              <a:miter lim="800000"/>
              <a:headEnd type="none" w="sm" len="sm"/>
              <a:tailEnd type="none" w="sm" len="sm"/>
            </a:ln>
          </p:spPr>
        </p:cxnSp>
      </p:grpSp>
    </p:spTree>
  </p:cSld>
  <p:clrMapOvr>
    <a:masterClrMapping/>
  </p:clrMapOvr>
  <p:extLst>
    <p:ext uri="{DCECCB84-F9BA-43D5-87BE-67443E8EF086}">
      <p15:sldGuideLst xmlns:p15="http://schemas.microsoft.com/office/powerpoint/2012/main">
        <p15:guide id="1" orient="horz" pos="618">
          <p15:clr>
            <a:srgbClr val="FBAE40"/>
          </p15:clr>
        </p15:guide>
        <p15:guide id="2" pos="2615">
          <p15:clr>
            <a:srgbClr val="FBAE40"/>
          </p15:clr>
        </p15:guide>
        <p15:guide id="3" pos="268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479425" y="365126"/>
            <a:ext cx="10515600" cy="1325563"/>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4400"/>
              <a:buFont typeface="Host Grotesk Light"/>
              <a:buNone/>
              <a:defRPr sz="4400" b="0" i="0" u="none" strike="noStrike" cap="none">
                <a:solidFill>
                  <a:schemeClr val="dk1"/>
                </a:solidFill>
                <a:latin typeface="Host Grotesk Light"/>
                <a:ea typeface="Host Grotesk Light"/>
                <a:cs typeface="Host Grotesk Light"/>
                <a:sym typeface="Host Grotesk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479425" y="1825625"/>
            <a:ext cx="10515600" cy="4351338"/>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Host Grotesk Light"/>
                <a:ea typeface="Host Grotesk Light"/>
                <a:cs typeface="Host Grotesk Light"/>
                <a:sym typeface="Host Grotesk Light"/>
              </a:defRPr>
            </a:lvl1pPr>
            <a:lvl2pPr marL="914400" marR="0" lvl="1"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Host Grotesk Light"/>
                <a:ea typeface="Host Grotesk Light"/>
                <a:cs typeface="Host Grotesk Light"/>
                <a:sym typeface="Host Grotesk Light"/>
              </a:defRPr>
            </a:lvl2pPr>
            <a:lvl3pPr marL="1371600" marR="0" lvl="2"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Host Grotesk Light"/>
                <a:ea typeface="Host Grotesk Light"/>
                <a:cs typeface="Host Grotesk Light"/>
                <a:sym typeface="Host Grotesk Light"/>
              </a:defRPr>
            </a:lvl3pPr>
            <a:lvl4pPr marL="1828800" marR="0" lvl="3"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Host Grotesk Light"/>
                <a:ea typeface="Host Grotesk Light"/>
                <a:cs typeface="Host Grotesk Light"/>
                <a:sym typeface="Host Grotesk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78"/>
        <p:cNvGrpSpPr/>
        <p:nvPr/>
      </p:nvGrpSpPr>
      <p:grpSpPr>
        <a:xfrm>
          <a:off x="0" y="0"/>
          <a:ext cx="0" cy="0"/>
          <a:chOff x="0" y="0"/>
          <a:chExt cx="0" cy="0"/>
        </a:xfrm>
      </p:grpSpPr>
      <p:pic>
        <p:nvPicPr>
          <p:cNvPr id="179" name="Google Shape;179;p1" descr="A person in a blue shirt holding a computer&#10;&#10;AI-generated content may be incorrect."/>
          <p:cNvPicPr preferRelativeResize="0">
            <a:picLocks noGrp="1"/>
          </p:cNvPicPr>
          <p:nvPr>
            <p:ph type="pic" idx="2"/>
          </p:nvPr>
        </p:nvPicPr>
        <p:blipFill rotWithShape="1">
          <a:blip r:embed="rId3"/>
          <a:srcRect t="7809" b="7809"/>
          <a:stretch/>
        </p:blipFill>
        <p:spPr>
          <a:xfrm>
            <a:off x="0" y="0"/>
            <a:ext cx="12192000" cy="6858000"/>
          </a:xfrm>
          <a:prstGeom prst="rect">
            <a:avLst/>
          </a:prstGeom>
          <a:noFill/>
          <a:ln>
            <a:noFill/>
          </a:ln>
        </p:spPr>
      </p:pic>
      <p:sp>
        <p:nvSpPr>
          <p:cNvPr id="180" name="Google Shape;180;p1"/>
          <p:cNvSpPr/>
          <p:nvPr/>
        </p:nvSpPr>
        <p:spPr>
          <a:xfrm>
            <a:off x="0" y="-301"/>
            <a:ext cx="12193586" cy="6858301"/>
          </a:xfrm>
          <a:prstGeom prst="rect">
            <a:avLst/>
          </a:prstGeom>
          <a:gradFill>
            <a:gsLst>
              <a:gs pos="0">
                <a:srgbClr val="000000">
                  <a:alpha val="92549"/>
                </a:srgbClr>
              </a:gs>
              <a:gs pos="100000">
                <a:srgbClr val="000000">
                  <a:alpha val="784"/>
                </a:srgbClr>
              </a:gs>
            </a:gsLst>
            <a:lin ang="135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1" name="Google Shape;181;p1"/>
          <p:cNvSpPr txBox="1">
            <a:spLocks noGrp="1"/>
          </p:cNvSpPr>
          <p:nvPr>
            <p:ph type="title"/>
          </p:nvPr>
        </p:nvSpPr>
        <p:spPr>
          <a:xfrm>
            <a:off x="936550" y="1232781"/>
            <a:ext cx="3842982" cy="1970023"/>
          </a:xfrm>
          <a:prstGeom prst="rect">
            <a:avLst/>
          </a:prstGeom>
          <a:noFill/>
          <a:ln>
            <a:noFill/>
          </a:ln>
        </p:spPr>
        <p:txBody>
          <a:bodyPr spcFirstLastPara="1" wrap="square" lIns="0" tIns="0" rIns="0" bIns="0" anchor="ctr" anchorCtr="0">
            <a:noAutofit/>
          </a:bodyPr>
          <a:lstStyle/>
          <a:p>
            <a:pPr marL="0" lvl="0" indent="0" algn="l" rtl="0">
              <a:lnSpc>
                <a:spcPct val="92857"/>
              </a:lnSpc>
              <a:spcBef>
                <a:spcPts val="0"/>
              </a:spcBef>
              <a:spcAft>
                <a:spcPts val="0"/>
              </a:spcAft>
              <a:buClr>
                <a:schemeClr val="lt1"/>
              </a:buClr>
              <a:buSzPts val="2800"/>
              <a:buFont typeface="Host Grotesk"/>
              <a:buNone/>
            </a:pPr>
            <a:r>
              <a:rPr lang="en-GB" dirty="0">
                <a:latin typeface="Host Grotesk"/>
                <a:ea typeface="Host Grotesk"/>
                <a:cs typeface="Host Grotesk"/>
                <a:sym typeface="Host Grotesk"/>
              </a:rPr>
              <a:t>DATA &amp; AI MATURITY ASSESSMENT</a:t>
            </a:r>
            <a:endParaRPr b="0" dirty="0"/>
          </a:p>
        </p:txBody>
      </p:sp>
      <p:sp>
        <p:nvSpPr>
          <p:cNvPr id="182" name="Google Shape;182;p1"/>
          <p:cNvSpPr txBox="1">
            <a:spLocks noGrp="1"/>
          </p:cNvSpPr>
          <p:nvPr>
            <p:ph type="body" idx="1"/>
          </p:nvPr>
        </p:nvSpPr>
        <p:spPr>
          <a:xfrm>
            <a:off x="469900" y="428717"/>
            <a:ext cx="3842982" cy="239111"/>
          </a:xfrm>
          <a:prstGeom prst="rect">
            <a:avLst/>
          </a:prstGeom>
          <a:noFill/>
          <a:ln>
            <a:noFill/>
          </a:ln>
        </p:spPr>
        <p:txBody>
          <a:bodyPr spcFirstLastPara="1" wrap="square" lIns="0" tIns="0" rIns="0" bIns="0" anchor="t" anchorCtr="0">
            <a:noAutofit/>
          </a:bodyPr>
          <a:lstStyle/>
          <a:p>
            <a:pPr marL="0" lvl="0" indent="0" algn="l" rtl="0">
              <a:lnSpc>
                <a:spcPct val="168000"/>
              </a:lnSpc>
              <a:spcBef>
                <a:spcPts val="0"/>
              </a:spcBef>
              <a:spcAft>
                <a:spcPts val="0"/>
              </a:spcAft>
              <a:buClr>
                <a:schemeClr val="lt1"/>
              </a:buClr>
              <a:buSzPts val="1000"/>
              <a:buNone/>
            </a:pPr>
            <a:r>
              <a:rPr lang="en-GB" dirty="0"/>
              <a:t>DATASHEET</a:t>
            </a:r>
            <a:endParaRPr dirty="0"/>
          </a:p>
        </p:txBody>
      </p:sp>
      <p:pic>
        <p:nvPicPr>
          <p:cNvPr id="183" name="Google Shape;183;p1"/>
          <p:cNvPicPr preferRelativeResize="0"/>
          <p:nvPr/>
        </p:nvPicPr>
        <p:blipFill rotWithShape="1">
          <a:blip r:embed="rId4">
            <a:alphaModFix/>
          </a:blip>
          <a:srcRect/>
          <a:stretch/>
        </p:blipFill>
        <p:spPr>
          <a:xfrm>
            <a:off x="479425" y="1202728"/>
            <a:ext cx="133127" cy="1934786"/>
          </a:xfrm>
          <a:prstGeom prst="rect">
            <a:avLst/>
          </a:prstGeom>
          <a:noFill/>
          <a:ln>
            <a:noFill/>
          </a:ln>
        </p:spPr>
      </p:pic>
      <p:pic>
        <p:nvPicPr>
          <p:cNvPr id="184" name="Google Shape;184;p1"/>
          <p:cNvPicPr preferRelativeResize="0"/>
          <p:nvPr/>
        </p:nvPicPr>
        <p:blipFill rotWithShape="1">
          <a:blip r:embed="rId5">
            <a:alphaModFix/>
          </a:blip>
          <a:srcRect/>
          <a:stretch/>
        </p:blipFill>
        <p:spPr>
          <a:xfrm>
            <a:off x="469900" y="6039443"/>
            <a:ext cx="1422400" cy="374057"/>
          </a:xfrm>
          <a:prstGeom prst="rect">
            <a:avLst/>
          </a:prstGeom>
          <a:noFill/>
          <a:ln>
            <a:noFill/>
          </a:ln>
        </p:spPr>
      </p:pic>
      <p:pic>
        <p:nvPicPr>
          <p:cNvPr id="185" name="Google Shape;185;p1"/>
          <p:cNvPicPr preferRelativeResize="0"/>
          <p:nvPr/>
        </p:nvPicPr>
        <p:blipFill rotWithShape="1">
          <a:blip r:embed="rId4">
            <a:alphaModFix/>
          </a:blip>
          <a:srcRect/>
          <a:stretch/>
        </p:blipFill>
        <p:spPr>
          <a:xfrm rot="10800000">
            <a:off x="4646407" y="1250389"/>
            <a:ext cx="133127" cy="1934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2" descr="A low angle view of a building&#10;&#10;AI-generated content may be incorrect."/>
          <p:cNvPicPr preferRelativeResize="0">
            <a:picLocks noGrp="1"/>
          </p:cNvPicPr>
          <p:nvPr>
            <p:ph type="pic" idx="3"/>
          </p:nvPr>
        </p:nvPicPr>
        <p:blipFill rotWithShape="1">
          <a:blip r:embed="rId3"/>
          <a:srcRect l="23653" r="23653"/>
          <a:stretch/>
        </p:blipFill>
        <p:spPr>
          <a:xfrm>
            <a:off x="6778627" y="0"/>
            <a:ext cx="5413373" cy="6858000"/>
          </a:xfrm>
          <a:prstGeom prst="rect">
            <a:avLst/>
          </a:prstGeom>
          <a:solidFill>
            <a:schemeClr val="accent2"/>
          </a:solidFill>
          <a:ln>
            <a:noFill/>
          </a:ln>
        </p:spPr>
      </p:pic>
      <p:sp>
        <p:nvSpPr>
          <p:cNvPr id="191" name="Google Shape;191;p2"/>
          <p:cNvSpPr/>
          <p:nvPr/>
        </p:nvSpPr>
        <p:spPr>
          <a:xfrm>
            <a:off x="6789393" y="-27543"/>
            <a:ext cx="5413373" cy="6858301"/>
          </a:xfrm>
          <a:prstGeom prst="rect">
            <a:avLst/>
          </a:prstGeom>
          <a:gradFill>
            <a:gsLst>
              <a:gs pos="0">
                <a:srgbClr val="000000">
                  <a:alpha val="784"/>
                </a:srgbClr>
              </a:gs>
              <a:gs pos="100000">
                <a:srgbClr val="000000">
                  <a:alpha val="92549"/>
                </a:srgbClr>
              </a:gs>
            </a:gsLst>
            <a:lin ang="8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3" name="Google Shape;193;p2"/>
          <p:cNvSpPr txBox="1">
            <a:spLocks noGrp="1"/>
          </p:cNvSpPr>
          <p:nvPr>
            <p:ph type="body" idx="2"/>
          </p:nvPr>
        </p:nvSpPr>
        <p:spPr>
          <a:xfrm>
            <a:off x="469899" y="428625"/>
            <a:ext cx="3681413" cy="239713"/>
          </a:xfrm>
          <a:prstGeom prst="rect">
            <a:avLst/>
          </a:prstGeom>
          <a:noFill/>
          <a:ln>
            <a:noFill/>
          </a:ln>
        </p:spPr>
        <p:txBody>
          <a:bodyPr spcFirstLastPara="1" wrap="square" lIns="0" tIns="0" rIns="0" bIns="0" anchor="t" anchorCtr="0">
            <a:noAutofit/>
          </a:bodyPr>
          <a:lstStyle/>
          <a:p>
            <a:pPr marL="0" lvl="0" indent="0">
              <a:lnSpc>
                <a:spcPct val="168000"/>
              </a:lnSpc>
              <a:buSzPts val="1000"/>
            </a:pPr>
            <a:r>
              <a:rPr lang="en-GB" dirty="0"/>
              <a:t>DATA &amp; AI MATURITY ASSESSMENT</a:t>
            </a:r>
            <a:endParaRPr dirty="0"/>
          </a:p>
        </p:txBody>
      </p:sp>
      <p:sp>
        <p:nvSpPr>
          <p:cNvPr id="194" name="Google Shape;194;p2"/>
          <p:cNvSpPr txBox="1">
            <a:spLocks noGrp="1"/>
          </p:cNvSpPr>
          <p:nvPr>
            <p:ph type="body" idx="4"/>
          </p:nvPr>
        </p:nvSpPr>
        <p:spPr>
          <a:xfrm>
            <a:off x="479427" y="1090758"/>
            <a:ext cx="5699680" cy="4784469"/>
          </a:xfrm>
          <a:prstGeom prst="rect">
            <a:avLst/>
          </a:prstGeom>
          <a:noFill/>
          <a:ln>
            <a:noFill/>
          </a:ln>
        </p:spPr>
        <p:txBody>
          <a:bodyPr spcFirstLastPara="1" wrap="square" lIns="0" tIns="0" rIns="0" bIns="0" anchor="t" anchorCtr="0">
            <a:noAutofit/>
          </a:bodyPr>
          <a:lstStyle/>
          <a:p>
            <a:pPr marL="251460" indent="0">
              <a:spcBef>
                <a:spcPts val="1200"/>
              </a:spcBef>
            </a:pPr>
            <a:r>
              <a:rPr lang="en-GB" sz="1200" b="1" dirty="0">
                <a:latin typeface="Host Grotesk"/>
              </a:rPr>
              <a:t>Is your organisation truly data-driven?</a:t>
            </a:r>
            <a:r>
              <a:rPr lang="en-GB" sz="1200" dirty="0">
                <a:latin typeface="Host Grotesk"/>
              </a:rPr>
              <a:t> </a:t>
            </a:r>
            <a:r>
              <a:rPr lang="en-GB" sz="1200" b="1" dirty="0">
                <a:latin typeface="Host Grotesk"/>
              </a:rPr>
              <a:t>Unlock the Power of Your Data</a:t>
            </a:r>
            <a:endParaRPr lang="en-GB" sz="1200" dirty="0">
              <a:latin typeface="Host Grotesk"/>
            </a:endParaRPr>
          </a:p>
          <a:p>
            <a:pPr marL="251460" indent="0">
              <a:spcBef>
                <a:spcPts val="1200"/>
              </a:spcBef>
            </a:pPr>
            <a:r>
              <a:rPr lang="en-GB" sz="1200" dirty="0">
                <a:latin typeface="Host Grotesk"/>
              </a:rPr>
              <a:t>In today's competitive landscape, data is a critical asset. But simply collecting data is not enough. Organisations need to effectively manage, analyse, and leverage data to gain insights, drive innovation, and achieve their strategic goals.</a:t>
            </a:r>
          </a:p>
          <a:p>
            <a:pPr marL="251460" indent="0">
              <a:spcBef>
                <a:spcPts val="1200"/>
              </a:spcBef>
            </a:pPr>
            <a:r>
              <a:rPr lang="en-GB" sz="1200" b="1" dirty="0">
                <a:latin typeface="Host Grotesk"/>
              </a:rPr>
              <a:t>Service Description</a:t>
            </a:r>
            <a:endParaRPr lang="en-GB" sz="1200" dirty="0">
              <a:latin typeface="Host Grotesk"/>
            </a:endParaRPr>
          </a:p>
          <a:p>
            <a:pPr marL="251460" indent="0">
              <a:spcBef>
                <a:spcPts val="1200"/>
              </a:spcBef>
            </a:pPr>
            <a:r>
              <a:rPr lang="en-GB" sz="1200" dirty="0">
                <a:latin typeface="Host Grotesk"/>
              </a:rPr>
              <a:t>Cybit, in partnership with </a:t>
            </a:r>
            <a:r>
              <a:rPr lang="en-GB" sz="1200" dirty="0" err="1">
                <a:latin typeface="Host Grotesk"/>
              </a:rPr>
              <a:t>Keyrus</a:t>
            </a:r>
            <a:r>
              <a:rPr lang="en-GB" sz="1200" dirty="0">
                <a:latin typeface="Host Grotesk"/>
              </a:rPr>
              <a:t>, offers a Data &amp; AI Maturity Assessment to help you understand your organisation's current data capabilities and identify opportunities to unlock the full potential of your data. </a:t>
            </a:r>
          </a:p>
          <a:p>
            <a:pPr marL="251460" indent="0">
              <a:spcBef>
                <a:spcPts val="1200"/>
              </a:spcBef>
            </a:pPr>
            <a:r>
              <a:rPr lang="en-GB" sz="1200" dirty="0">
                <a:latin typeface="Host Grotesk"/>
              </a:rPr>
              <a:t>This assessment provides a comprehensive evaluation of your data strategy, management, governance, technology, processes, and skills. We deliver a clear roadmap to guide you from your current state to a desired future state, enabling you to effectively leverage data and AI solutions.</a:t>
            </a:r>
          </a:p>
          <a:p>
            <a:pPr marL="251460" indent="0">
              <a:spcBef>
                <a:spcPts val="1200"/>
              </a:spcBef>
            </a:pPr>
            <a:r>
              <a:rPr lang="en-GB" sz="1200" dirty="0">
                <a:latin typeface="Host Grotesk"/>
              </a:rPr>
              <a:t>Cybit brings to this service a long history of success in data and AI, supported by our dedicated Office of the CTO, specialist teams, and a commitment to delivering tangible business outcomes. </a:t>
            </a:r>
            <a:r>
              <a:rPr lang="en-GB" sz="1200" dirty="0" err="1">
                <a:latin typeface="Host Grotesk"/>
              </a:rPr>
              <a:t>Keyrus</a:t>
            </a:r>
            <a:r>
              <a:rPr lang="en-GB" sz="1200" dirty="0">
                <a:latin typeface="Host Grotesk"/>
              </a:rPr>
              <a:t> enhances our capabilities with their global data intelligence expertise, providing you with a world-class assessment.</a:t>
            </a:r>
          </a:p>
          <a:p>
            <a:pPr marL="251460" indent="0">
              <a:spcBef>
                <a:spcPts val="1200"/>
              </a:spcBef>
            </a:pPr>
            <a:r>
              <a:rPr lang="en-GB" sz="1200" b="1" dirty="0">
                <a:latin typeface="Host Grotesk"/>
              </a:rPr>
              <a:t>Key Deliverables</a:t>
            </a:r>
            <a:endParaRPr lang="en-GB" sz="1200">
              <a:latin typeface="Host Grotesk"/>
            </a:endParaRPr>
          </a:p>
          <a:p>
            <a:pPr marL="251460" indent="0">
              <a:spcBef>
                <a:spcPts val="1200"/>
              </a:spcBef>
              <a:buFont typeface="Arial" panose="020B0604020202020204" pitchFamily="34" charset="0"/>
              <a:buChar char="•"/>
            </a:pPr>
            <a:r>
              <a:rPr lang="en-GB" sz="1200" dirty="0">
                <a:latin typeface="Host Grotesk"/>
              </a:rPr>
              <a:t>A clear understanding of your current data and AI maturity</a:t>
            </a:r>
            <a:endParaRPr lang="en-GB"/>
          </a:p>
          <a:p>
            <a:pPr marL="251460" indent="0">
              <a:spcBef>
                <a:spcPts val="1200"/>
              </a:spcBef>
              <a:buFont typeface="Arial" panose="020B0604020202020204" pitchFamily="34" charset="0"/>
              <a:buChar char="•"/>
            </a:pPr>
            <a:r>
              <a:rPr lang="en-GB" sz="1200" dirty="0">
                <a:latin typeface="Host Grotesk"/>
              </a:rPr>
              <a:t>Actionable recommendations for leveraging data to achieve your business goals</a:t>
            </a:r>
            <a:endParaRPr lang="en-GB"/>
          </a:p>
          <a:p>
            <a:pPr marL="0" indent="0">
              <a:spcBef>
                <a:spcPts val="0"/>
              </a:spcBef>
            </a:pPr>
            <a:endParaRPr lang="en-GB" sz="1100" b="1" u="sng" dirty="0">
              <a:latin typeface="Host Grotesk"/>
            </a:endParaRPr>
          </a:p>
        </p:txBody>
      </p:sp>
      <p:sp>
        <p:nvSpPr>
          <p:cNvPr id="197" name="Google Shape;197;p2"/>
          <p:cNvSpPr txBox="1"/>
          <p:nvPr/>
        </p:nvSpPr>
        <p:spPr>
          <a:xfrm>
            <a:off x="7690186" y="1946638"/>
            <a:ext cx="1746940" cy="917575"/>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200"/>
              <a:buFont typeface="Arial"/>
              <a:buNone/>
            </a:pPr>
            <a:endParaRPr sz="1200" b="0" i="0" u="none" strike="noStrike" cap="none">
              <a:solidFill>
                <a:schemeClr val="lt1"/>
              </a:solidFill>
              <a:latin typeface="Host Grotesk Light"/>
              <a:ea typeface="Host Grotesk Light"/>
              <a:cs typeface="Host Grotesk Light"/>
              <a:sym typeface="Host Grotesk Light"/>
            </a:endParaRPr>
          </a:p>
        </p:txBody>
      </p:sp>
      <p:sp>
        <p:nvSpPr>
          <p:cNvPr id="199" name="Google Shape;199;p2"/>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p4"/>
          <p:cNvSpPr/>
          <p:nvPr/>
        </p:nvSpPr>
        <p:spPr>
          <a:xfrm>
            <a:off x="0" y="0"/>
            <a:ext cx="12193585" cy="6858301"/>
          </a:xfrm>
          <a:prstGeom prst="rect">
            <a:avLst/>
          </a:pr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37" name="Google Shape;237;p4"/>
          <p:cNvSpPr txBox="1">
            <a:spLocks noGrp="1"/>
          </p:cNvSpPr>
          <p:nvPr>
            <p:ph type="body" idx="1"/>
          </p:nvPr>
        </p:nvSpPr>
        <p:spPr>
          <a:xfrm>
            <a:off x="469899" y="445781"/>
            <a:ext cx="3695701"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DATA &amp; AI MATURITY ASSESSMENT</a:t>
            </a:r>
            <a:endParaRPr dirty="0"/>
          </a:p>
        </p:txBody>
      </p:sp>
      <p:sp>
        <p:nvSpPr>
          <p:cNvPr id="238" name="Google Shape;238;p4"/>
          <p:cNvSpPr txBox="1">
            <a:spLocks noGrp="1"/>
          </p:cNvSpPr>
          <p:nvPr>
            <p:ph type="body" idx="3"/>
          </p:nvPr>
        </p:nvSpPr>
        <p:spPr>
          <a:xfrm>
            <a:off x="3392652" y="3168927"/>
            <a:ext cx="2523206" cy="982063"/>
          </a:xfrm>
          <a:prstGeom prst="rect">
            <a:avLst/>
          </a:prstGeom>
          <a:noFill/>
          <a:ln>
            <a:noFill/>
          </a:ln>
        </p:spPr>
        <p:txBody>
          <a:bodyPr spcFirstLastPara="1" wrap="square" lIns="0" tIns="0" rIns="0" bIns="0" anchor="t" anchorCtr="0">
            <a:noAutofit/>
          </a:bodyPr>
          <a:lstStyle/>
          <a:p>
            <a:pPr marL="0" lvl="0" indent="0"/>
            <a:r>
              <a:rPr lang="en-GB" dirty="0">
                <a:latin typeface="Host Grotesk"/>
              </a:rPr>
              <a:t>Security and Compliance: </a:t>
            </a:r>
          </a:p>
          <a:p>
            <a:pPr marL="0" lvl="0" indent="0"/>
            <a:r>
              <a:rPr lang="en-GB" b="0" dirty="0">
                <a:latin typeface="Host Grotesk"/>
              </a:rPr>
              <a:t>We assess the maturity of your security and compliance practices related to data, analytics and AI across the enterprise.</a:t>
            </a:r>
            <a:endParaRPr b="0" dirty="0">
              <a:latin typeface="Host Grotesk"/>
            </a:endParaRPr>
          </a:p>
        </p:txBody>
      </p:sp>
      <p:sp>
        <p:nvSpPr>
          <p:cNvPr id="239" name="Google Shape;239;p4"/>
          <p:cNvSpPr txBox="1">
            <a:spLocks noGrp="1"/>
          </p:cNvSpPr>
          <p:nvPr>
            <p:ph type="body" idx="4"/>
          </p:nvPr>
        </p:nvSpPr>
        <p:spPr>
          <a:xfrm>
            <a:off x="3394369" y="2074936"/>
            <a:ext cx="2523206" cy="919782"/>
          </a:xfrm>
          <a:prstGeom prst="rect">
            <a:avLst/>
          </a:prstGeom>
          <a:noFill/>
          <a:ln>
            <a:noFill/>
          </a:ln>
        </p:spPr>
        <p:txBody>
          <a:bodyPr spcFirstLastPara="1" wrap="square" lIns="0" tIns="0" rIns="0" bIns="0" anchor="t" anchorCtr="0">
            <a:noAutofit/>
          </a:bodyPr>
          <a:lstStyle/>
          <a:p>
            <a:pPr marL="0" lvl="0" indent="0"/>
            <a:r>
              <a:rPr lang="en-GB" dirty="0">
                <a:latin typeface="Host Grotesk"/>
              </a:rPr>
              <a:t>Data &amp; AI Architecture: </a:t>
            </a:r>
          </a:p>
          <a:p>
            <a:pPr marL="0" lvl="0" indent="0"/>
            <a:r>
              <a:rPr lang="en-GB" b="0" dirty="0">
                <a:latin typeface="Host Grotesk"/>
              </a:rPr>
              <a:t>We evaluate the design and structure of your data systems.</a:t>
            </a:r>
            <a:endParaRPr b="0" dirty="0">
              <a:latin typeface="Host Grotesk"/>
            </a:endParaRPr>
          </a:p>
        </p:txBody>
      </p:sp>
      <p:sp>
        <p:nvSpPr>
          <p:cNvPr id="240" name="Google Shape;240;p4"/>
          <p:cNvSpPr txBox="1">
            <a:spLocks noGrp="1"/>
          </p:cNvSpPr>
          <p:nvPr>
            <p:ph type="body" idx="5"/>
          </p:nvPr>
        </p:nvSpPr>
        <p:spPr>
          <a:xfrm>
            <a:off x="495281" y="2074935"/>
            <a:ext cx="2523206" cy="814883"/>
          </a:xfrm>
          <a:prstGeom prst="rect">
            <a:avLst/>
          </a:prstGeom>
          <a:noFill/>
          <a:ln>
            <a:noFill/>
          </a:ln>
        </p:spPr>
        <p:txBody>
          <a:bodyPr spcFirstLastPara="1" wrap="square" lIns="0" tIns="0" rIns="0" bIns="0" anchor="t" anchorCtr="0">
            <a:noAutofit/>
          </a:bodyPr>
          <a:lstStyle/>
          <a:p>
            <a:pPr marL="0" lvl="0" indent="0"/>
            <a:r>
              <a:rPr lang="en-GB" dirty="0">
                <a:latin typeface="Host Grotesk"/>
              </a:rPr>
              <a:t>Data &amp; AI Strategy: </a:t>
            </a:r>
          </a:p>
          <a:p>
            <a:pPr marL="0" lvl="0" indent="0"/>
            <a:r>
              <a:rPr lang="en-GB" b="0" dirty="0">
                <a:latin typeface="Host Grotesk"/>
              </a:rPr>
              <a:t>We assess how well your data and AI initiatives align with your business objectives.</a:t>
            </a:r>
            <a:endParaRPr b="0" dirty="0">
              <a:latin typeface="Host Grotesk"/>
            </a:endParaRPr>
          </a:p>
        </p:txBody>
      </p:sp>
      <p:sp>
        <p:nvSpPr>
          <p:cNvPr id="241" name="Google Shape;241;p4"/>
          <p:cNvSpPr txBox="1">
            <a:spLocks noGrp="1"/>
          </p:cNvSpPr>
          <p:nvPr>
            <p:ph type="body" idx="6"/>
          </p:nvPr>
        </p:nvSpPr>
        <p:spPr>
          <a:xfrm>
            <a:off x="492705" y="3170277"/>
            <a:ext cx="2523206" cy="921719"/>
          </a:xfrm>
          <a:prstGeom prst="rect">
            <a:avLst/>
          </a:prstGeom>
          <a:noFill/>
          <a:ln>
            <a:noFill/>
          </a:ln>
        </p:spPr>
        <p:txBody>
          <a:bodyPr spcFirstLastPara="1" wrap="square" lIns="0" tIns="0" rIns="0" bIns="0" anchor="t" anchorCtr="0">
            <a:noAutofit/>
          </a:bodyPr>
          <a:lstStyle/>
          <a:p>
            <a:pPr marL="0" lvl="0" indent="0"/>
            <a:r>
              <a:rPr lang="en-GB" dirty="0">
                <a:latin typeface="Host Grotesk"/>
              </a:rPr>
              <a:t>Organisation and Processes: </a:t>
            </a:r>
          </a:p>
          <a:p>
            <a:pPr marL="0" lvl="0" indent="0"/>
            <a:r>
              <a:rPr lang="en-GB" b="0" dirty="0">
                <a:latin typeface="Host Grotesk"/>
              </a:rPr>
              <a:t>We evaluate the maturity of the processes and organisation around the delivery of data and AI capabilities across the enterprise.</a:t>
            </a:r>
            <a:endParaRPr b="0" dirty="0">
              <a:latin typeface="Host Grotesk"/>
            </a:endParaRPr>
          </a:p>
        </p:txBody>
      </p:sp>
      <p:sp>
        <p:nvSpPr>
          <p:cNvPr id="245" name="Google Shape;245;p4"/>
          <p:cNvSpPr txBox="1">
            <a:spLocks noGrp="1"/>
          </p:cNvSpPr>
          <p:nvPr>
            <p:ph type="body" idx="13"/>
          </p:nvPr>
        </p:nvSpPr>
        <p:spPr>
          <a:xfrm>
            <a:off x="492704"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KEY FEATURES AND BENEFITS</a:t>
            </a:r>
            <a:endParaRPr/>
          </a:p>
        </p:txBody>
      </p:sp>
      <p:sp>
        <p:nvSpPr>
          <p:cNvPr id="248" name="Google Shape;248;p4"/>
          <p:cNvSpPr txBox="1">
            <a:spLocks noGrp="1"/>
          </p:cNvSpPr>
          <p:nvPr>
            <p:ph type="body" idx="16"/>
          </p:nvPr>
        </p:nvSpPr>
        <p:spPr>
          <a:xfrm>
            <a:off x="9192545" y="2074935"/>
            <a:ext cx="2523206" cy="919775"/>
          </a:xfrm>
          <a:prstGeom prst="rect">
            <a:avLst/>
          </a:prstGeom>
          <a:noFill/>
          <a:ln>
            <a:noFill/>
          </a:ln>
        </p:spPr>
        <p:txBody>
          <a:bodyPr spcFirstLastPara="1" wrap="square" lIns="0" tIns="0" rIns="0" bIns="0" anchor="t" anchorCtr="0">
            <a:noAutofit/>
          </a:bodyPr>
          <a:lstStyle/>
          <a:p>
            <a:pPr marL="0" lvl="0" indent="0"/>
            <a:r>
              <a:rPr lang="en-GB" dirty="0">
                <a:latin typeface="Host Grotesk"/>
              </a:rPr>
              <a:t>Data &amp; AI Competences: </a:t>
            </a:r>
          </a:p>
          <a:p>
            <a:pPr marL="0" lvl="0" indent="0"/>
            <a:r>
              <a:rPr lang="en-GB" b="0" dirty="0">
                <a:latin typeface="Host Grotesk"/>
              </a:rPr>
              <a:t>We assess your data, analytics and AI capabilities and their fit for your unique needs.</a:t>
            </a:r>
            <a:endParaRPr b="0" dirty="0">
              <a:latin typeface="Host Grotesk"/>
            </a:endParaRPr>
          </a:p>
        </p:txBody>
      </p:sp>
      <p:sp>
        <p:nvSpPr>
          <p:cNvPr id="249" name="Google Shape;249;p4"/>
          <p:cNvSpPr txBox="1">
            <a:spLocks noGrp="1"/>
          </p:cNvSpPr>
          <p:nvPr>
            <p:ph type="body" idx="17"/>
          </p:nvPr>
        </p:nvSpPr>
        <p:spPr>
          <a:xfrm>
            <a:off x="6293457" y="2074935"/>
            <a:ext cx="2523206" cy="919779"/>
          </a:xfrm>
          <a:prstGeom prst="rect">
            <a:avLst/>
          </a:prstGeom>
          <a:noFill/>
          <a:ln>
            <a:noFill/>
          </a:ln>
        </p:spPr>
        <p:txBody>
          <a:bodyPr spcFirstLastPara="1" wrap="square" lIns="0" tIns="0" rIns="0" bIns="0" anchor="t" anchorCtr="0">
            <a:noAutofit/>
          </a:bodyPr>
          <a:lstStyle/>
          <a:p>
            <a:pPr marL="0" lvl="0" indent="0"/>
            <a:r>
              <a:rPr lang="en-GB" dirty="0">
                <a:latin typeface="Host Grotesk"/>
              </a:rPr>
              <a:t>Data &amp; AI Literacy: </a:t>
            </a:r>
          </a:p>
          <a:p>
            <a:pPr marL="0" lvl="0" indent="0"/>
            <a:r>
              <a:rPr lang="en-GB" b="0" dirty="0">
                <a:latin typeface="Host Grotesk"/>
              </a:rPr>
              <a:t>We examine your organisation's ability to read, understand, create, and communicate data as information to drive value.</a:t>
            </a:r>
            <a:endParaRPr b="0" dirty="0">
              <a:latin typeface="Host Grotesk"/>
            </a:endParaRPr>
          </a:p>
        </p:txBody>
      </p:sp>
      <p:cxnSp>
        <p:nvCxnSpPr>
          <p:cNvPr id="255" name="Google Shape;255;p4"/>
          <p:cNvCxnSpPr/>
          <p:nvPr/>
        </p:nvCxnSpPr>
        <p:spPr>
          <a:xfrm>
            <a:off x="479425"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6" name="Google Shape;256;p4"/>
          <p:cNvCxnSpPr/>
          <p:nvPr/>
        </p:nvCxnSpPr>
        <p:spPr>
          <a:xfrm>
            <a:off x="3392652"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7" name="Google Shape;257;p4"/>
          <p:cNvCxnSpPr/>
          <p:nvPr/>
        </p:nvCxnSpPr>
        <p:spPr>
          <a:xfrm>
            <a:off x="631190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4"/>
          <p:cNvCxnSpPr/>
          <p:nvPr/>
        </p:nvCxnSpPr>
        <p:spPr>
          <a:xfrm>
            <a:off x="9180830" y="193277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59" name="Google Shape;259;p4"/>
          <p:cNvCxnSpPr/>
          <p:nvPr/>
        </p:nvCxnSpPr>
        <p:spPr>
          <a:xfrm>
            <a:off x="479425"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0" name="Google Shape;260;p4"/>
          <p:cNvCxnSpPr/>
          <p:nvPr/>
        </p:nvCxnSpPr>
        <p:spPr>
          <a:xfrm>
            <a:off x="3392652"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1" name="Google Shape;261;p4"/>
          <p:cNvCxnSpPr/>
          <p:nvPr/>
        </p:nvCxnSpPr>
        <p:spPr>
          <a:xfrm>
            <a:off x="6311900"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2" name="Google Shape;262;p4"/>
          <p:cNvCxnSpPr/>
          <p:nvPr/>
        </p:nvCxnSpPr>
        <p:spPr>
          <a:xfrm>
            <a:off x="9180830" y="3030050"/>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3" name="Google Shape;263;p4"/>
          <p:cNvCxnSpPr/>
          <p:nvPr/>
        </p:nvCxnSpPr>
        <p:spPr>
          <a:xfrm>
            <a:off x="479425" y="4186324"/>
            <a:ext cx="2389505" cy="0"/>
          </a:xfrm>
          <a:prstGeom prst="straightConnector1">
            <a:avLst/>
          </a:prstGeom>
          <a:noFill/>
          <a:ln w="9525" cap="flat" cmpd="sng">
            <a:solidFill>
              <a:schemeClr val="lt1"/>
            </a:solidFill>
            <a:prstDash val="solid"/>
            <a:miter lim="800000"/>
            <a:headEnd type="none" w="sm" len="sm"/>
            <a:tailEnd type="none" w="sm" len="sm"/>
          </a:ln>
        </p:spPr>
      </p:cxnSp>
      <p:cxnSp>
        <p:nvCxnSpPr>
          <p:cNvPr id="264" name="Google Shape;264;p4"/>
          <p:cNvCxnSpPr/>
          <p:nvPr/>
        </p:nvCxnSpPr>
        <p:spPr>
          <a:xfrm>
            <a:off x="3392652" y="4186324"/>
            <a:ext cx="2389505" cy="0"/>
          </a:xfrm>
          <a:prstGeom prst="straightConnector1">
            <a:avLst/>
          </a:prstGeom>
          <a:noFill/>
          <a:ln w="9525" cap="flat" cmpd="sng">
            <a:solidFill>
              <a:schemeClr val="lt1"/>
            </a:solidFill>
            <a:prstDash val="solid"/>
            <a:miter lim="800000"/>
            <a:headEnd type="none" w="sm" len="sm"/>
            <a:tailEnd type="none" w="sm" len="sm"/>
          </a:ln>
        </p:spPr>
      </p:cxnSp>
      <p:sp>
        <p:nvSpPr>
          <p:cNvPr id="271" name="Google Shape;271;p4"/>
          <p:cNvSpPr/>
          <p:nvPr/>
        </p:nvSpPr>
        <p:spPr>
          <a:xfrm>
            <a:off x="0" y="6766633"/>
            <a:ext cx="12192000" cy="127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6"/>
          <p:cNvSpPr txBox="1">
            <a:spLocks noGrp="1"/>
          </p:cNvSpPr>
          <p:nvPr>
            <p:ph type="body" idx="1"/>
          </p:nvPr>
        </p:nvSpPr>
        <p:spPr>
          <a:xfrm>
            <a:off x="469900" y="445781"/>
            <a:ext cx="3530600" cy="222047"/>
          </a:xfrm>
          <a:prstGeom prst="rect">
            <a:avLst/>
          </a:prstGeom>
          <a:noFill/>
          <a:ln>
            <a:noFill/>
          </a:ln>
        </p:spPr>
        <p:txBody>
          <a:bodyPr spcFirstLastPara="1" wrap="square" lIns="0" tIns="0" rIns="0" bIns="0" anchor="t" anchorCtr="0">
            <a:noAutofit/>
          </a:bodyPr>
          <a:lstStyle/>
          <a:p>
            <a:pPr marL="0" lvl="0" indent="0">
              <a:lnSpc>
                <a:spcPct val="168000"/>
              </a:lnSpc>
              <a:buClr>
                <a:schemeClr val="dk2"/>
              </a:buClr>
              <a:buSzPts val="1000"/>
            </a:pPr>
            <a:r>
              <a:rPr lang="en-GB" dirty="0"/>
              <a:t>DATA &amp; AI MATURITY ASSESSMENT</a:t>
            </a:r>
            <a:endParaRPr dirty="0"/>
          </a:p>
        </p:txBody>
      </p:sp>
      <p:sp>
        <p:nvSpPr>
          <p:cNvPr id="299" name="Google Shape;299;p6"/>
          <p:cNvSpPr txBox="1">
            <a:spLocks noGrp="1"/>
          </p:cNvSpPr>
          <p:nvPr>
            <p:ph type="body" idx="2"/>
          </p:nvPr>
        </p:nvSpPr>
        <p:spPr>
          <a:xfrm>
            <a:off x="469899" y="997540"/>
            <a:ext cx="3695701" cy="222047"/>
          </a:xfrm>
          <a:prstGeom prst="rect">
            <a:avLst/>
          </a:prstGeom>
          <a:noFill/>
          <a:ln>
            <a:noFill/>
          </a:ln>
        </p:spPr>
        <p:txBody>
          <a:bodyPr spcFirstLastPara="1" wrap="square" lIns="0" tIns="0" rIns="0" bIns="0" anchor="t" anchorCtr="0">
            <a:noAutofit/>
          </a:bodyPr>
          <a:lstStyle/>
          <a:p>
            <a:pPr marL="0" lvl="0" indent="0" algn="l" rtl="0">
              <a:lnSpc>
                <a:spcPct val="101428"/>
              </a:lnSpc>
              <a:spcBef>
                <a:spcPts val="0"/>
              </a:spcBef>
              <a:spcAft>
                <a:spcPts val="0"/>
              </a:spcAft>
              <a:buClr>
                <a:schemeClr val="lt1"/>
              </a:buClr>
              <a:buSzPts val="1400"/>
              <a:buFont typeface="Arial"/>
              <a:buNone/>
            </a:pPr>
            <a:r>
              <a:rPr lang="en-GB"/>
              <a:t>WHY CYBIT?</a:t>
            </a:r>
            <a:endParaRPr/>
          </a:p>
          <a:p>
            <a:pPr marL="0" lvl="0" indent="0" algn="l" rtl="0">
              <a:lnSpc>
                <a:spcPct val="101428"/>
              </a:lnSpc>
              <a:spcBef>
                <a:spcPts val="0"/>
              </a:spcBef>
              <a:spcAft>
                <a:spcPts val="0"/>
              </a:spcAft>
              <a:buClr>
                <a:schemeClr val="lt1"/>
              </a:buClr>
              <a:buSzPts val="1400"/>
              <a:buFont typeface="Arial"/>
              <a:buNone/>
            </a:pPr>
            <a:endParaRPr/>
          </a:p>
        </p:txBody>
      </p:sp>
      <p:sp>
        <p:nvSpPr>
          <p:cNvPr id="307" name="Google Shape;307;p6"/>
          <p:cNvSpPr/>
          <p:nvPr/>
        </p:nvSpPr>
        <p:spPr>
          <a:xfrm>
            <a:off x="0" y="6380989"/>
            <a:ext cx="12192000" cy="512643"/>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08" name="Google Shape;308;p6"/>
          <p:cNvSpPr/>
          <p:nvPr/>
        </p:nvSpPr>
        <p:spPr>
          <a:xfrm>
            <a:off x="0" y="6051176"/>
            <a:ext cx="2017059" cy="8424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09" name="Google Shape;309;p6"/>
          <p:cNvPicPr preferRelativeResize="0"/>
          <p:nvPr/>
        </p:nvPicPr>
        <p:blipFill rotWithShape="1">
          <a:blip r:embed="rId3">
            <a:alphaModFix/>
          </a:blip>
          <a:srcRect/>
          <a:stretch/>
        </p:blipFill>
        <p:spPr>
          <a:xfrm>
            <a:off x="469900" y="6248079"/>
            <a:ext cx="1143747" cy="300778"/>
          </a:xfrm>
          <a:prstGeom prst="rect">
            <a:avLst/>
          </a:prstGeom>
          <a:noFill/>
          <a:ln>
            <a:noFill/>
          </a:ln>
        </p:spPr>
      </p:pic>
      <p:sp>
        <p:nvSpPr>
          <p:cNvPr id="310" name="Google Shape;310;p6"/>
          <p:cNvSpPr txBox="1"/>
          <p:nvPr/>
        </p:nvSpPr>
        <p:spPr>
          <a:xfrm>
            <a:off x="3093986" y="6463821"/>
            <a:ext cx="8663454" cy="236090"/>
          </a:xfrm>
          <a:prstGeom prst="rect">
            <a:avLst/>
          </a:prstGeom>
          <a:noFill/>
          <a:ln>
            <a:noFill/>
          </a:ln>
        </p:spPr>
        <p:txBody>
          <a:bodyPr spcFirstLastPara="1" wrap="square" lIns="0" tIns="0" rIns="0" bIns="0" anchor="t" anchorCtr="0">
            <a:spAutoFit/>
          </a:bodyPr>
          <a:lstStyle/>
          <a:p>
            <a:pPr marL="0" marR="0" lvl="0" indent="0" algn="r" rtl="0">
              <a:lnSpc>
                <a:spcPct val="186476"/>
              </a:lnSpc>
              <a:spcBef>
                <a:spcPts val="0"/>
              </a:spcBef>
              <a:spcAft>
                <a:spcPts val="0"/>
              </a:spcAft>
              <a:buNone/>
            </a:pPr>
            <a:r>
              <a:rPr lang="en-GB" sz="1050" b="0" i="0" u="none" strike="noStrike" cap="none">
                <a:solidFill>
                  <a:srgbClr val="191526"/>
                </a:solidFill>
                <a:latin typeface="Host Grotesk"/>
                <a:ea typeface="Host Grotesk"/>
                <a:cs typeface="Host Grotesk"/>
                <a:sym typeface="Host Grotesk"/>
              </a:rPr>
              <a:t>FIND OUT MORE → CONTACT HELLO@CYBIT.COM</a:t>
            </a:r>
            <a:endParaRPr/>
          </a:p>
        </p:txBody>
      </p:sp>
      <p:sp>
        <p:nvSpPr>
          <p:cNvPr id="14" name="Rectangle 13">
            <a:extLst>
              <a:ext uri="{FF2B5EF4-FFF2-40B4-BE49-F238E27FC236}">
                <a16:creationId xmlns:a16="http://schemas.microsoft.com/office/drawing/2014/main" id="{E781A562-CABD-058A-5C39-58043831C363}"/>
              </a:ext>
            </a:extLst>
          </p:cNvPr>
          <p:cNvSpPr/>
          <p:nvPr/>
        </p:nvSpPr>
        <p:spPr>
          <a:xfrm>
            <a:off x="766916" y="2251587"/>
            <a:ext cx="10776155" cy="316598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Google Shape;300;p6"/>
          <p:cNvSpPr txBox="1">
            <a:spLocks noGrp="1"/>
          </p:cNvSpPr>
          <p:nvPr>
            <p:ph type="body" idx="3"/>
          </p:nvPr>
        </p:nvSpPr>
        <p:spPr>
          <a:xfrm>
            <a:off x="648930" y="2251587"/>
            <a:ext cx="10894142" cy="3165987"/>
          </a:xfrm>
          <a:prstGeom prst="rect">
            <a:avLst/>
          </a:prstGeom>
          <a:noFill/>
          <a:ln>
            <a:noFill/>
          </a:ln>
        </p:spPr>
        <p:txBody>
          <a:bodyPr spcFirstLastPara="1" wrap="square" lIns="0" tIns="0" rIns="0" bIns="0" anchor="t" anchorCtr="0">
            <a:noAutofit/>
          </a:bodyPr>
          <a:lstStyle/>
          <a:p>
            <a:endParaRPr lang="en-GB" dirty="0"/>
          </a:p>
          <a:p>
            <a:pPr marL="252000" indent="0"/>
            <a:r>
              <a:rPr lang="en-GB" dirty="0"/>
              <a:t>Cybit has a long and successful history in delivering data and AI solutions, with a proven track record of helping organisations transform their operations and achieve their strategic goals. Our dedicated Office of the CTO drives innovation and ensures that our services are at the forefront of technological advancements. Our specialist teams possess deep expertise in data and AI, enabling us to understand your unique challenges and deliver solutions that maximise value.</a:t>
            </a:r>
          </a:p>
          <a:p>
            <a:pPr marL="252000" indent="0"/>
            <a:endParaRPr lang="en-GB" dirty="0"/>
          </a:p>
          <a:p>
            <a:pPr marL="252000" indent="0"/>
            <a:endParaRPr lang="en-GB" dirty="0"/>
          </a:p>
          <a:p>
            <a:pPr marL="252000" indent="0"/>
            <a:endParaRPr lang="en-GB" dirty="0"/>
          </a:p>
          <a:p>
            <a:pPr marL="252000" indent="0"/>
            <a:endParaRPr lang="en-GB" dirty="0"/>
          </a:p>
          <a:p>
            <a:pPr marL="252000" indent="0"/>
            <a:endParaRPr lang="en-GB" dirty="0"/>
          </a:p>
          <a:p>
            <a:pPr marL="252000" indent="0"/>
            <a:endParaRPr lang="en-GB" dirty="0"/>
          </a:p>
          <a:p>
            <a:pPr marL="252000" indent="0"/>
            <a:r>
              <a:rPr lang="en-GB" dirty="0"/>
              <a:t>Our partnership with </a:t>
            </a:r>
            <a:r>
              <a:rPr lang="en-GB" dirty="0" err="1"/>
              <a:t>Keyrus</a:t>
            </a:r>
            <a:r>
              <a:rPr lang="en-GB" dirty="0"/>
              <a:t>, an international leader with over 28 years of experience, 3,300 people across 28 countries on four continents, significantly augments our capabilities. </a:t>
            </a:r>
            <a:r>
              <a:rPr lang="en-GB" dirty="0" err="1"/>
              <a:t>Keyrus's</a:t>
            </a:r>
            <a:r>
              <a:rPr lang="en-GB" dirty="0"/>
              <a:t> ethos of "Humanising the Future" aligns with our commitment to making data matter not just for business performance, but for broader positive change, including a strong commitment to the UN Sustainable Development Goals. Their pioneering spirit and the work of the </a:t>
            </a:r>
            <a:r>
              <a:rPr lang="en-GB" dirty="0" err="1"/>
              <a:t>Keyrus</a:t>
            </a:r>
            <a:r>
              <a:rPr lang="en-GB" dirty="0"/>
              <a:t> Foundation, established in 2017 to promote equal opportunities and diversity, further solidify this powerful alliance. Together, Cybit and </a:t>
            </a:r>
            <a:r>
              <a:rPr lang="en-GB" dirty="0" err="1"/>
              <a:t>Keyrus</a:t>
            </a:r>
            <a:r>
              <a:rPr lang="en-GB" dirty="0"/>
              <a:t> provide you with unparalleled expertise, global best practices, and a truly comprehensive approach to unlock the full potential of your data and AI.</a:t>
            </a:r>
          </a:p>
          <a:p>
            <a:pPr marL="0" lvl="0" indent="0" algn="l" rtl="0">
              <a:lnSpc>
                <a:spcPct val="100000"/>
              </a:lnSpc>
              <a:spcBef>
                <a:spcPts val="0"/>
              </a:spcBef>
              <a:spcAft>
                <a:spcPts val="0"/>
              </a:spcAft>
              <a:buClr>
                <a:schemeClr val="lt1"/>
              </a:buClr>
              <a:buSzPts val="1200"/>
              <a:buFont typeface="Arial"/>
              <a:buNone/>
            </a:pPr>
            <a:endParaRPr dirty="0">
              <a:latin typeface="Host Grotesk"/>
              <a:ea typeface="Host Grotesk"/>
              <a:cs typeface="Host Grotesk"/>
              <a:sym typeface="Host Grotesk"/>
            </a:endParaRPr>
          </a:p>
        </p:txBody>
      </p:sp>
    </p:spTree>
  </p:cSld>
  <p:clrMapOvr>
    <a:masterClrMapping/>
  </p:clrMapOvr>
</p:sld>
</file>

<file path=ppt/theme/theme1.xml><?xml version="1.0" encoding="utf-8"?>
<a:theme xmlns:a="http://schemas.openxmlformats.org/drawingml/2006/main" name="Office Theme">
  <a:themeElements>
    <a:clrScheme name="Cybit_2025">
      <a:dk1>
        <a:srgbClr val="191526"/>
      </a:dk1>
      <a:lt1>
        <a:srgbClr val="FFFFFF"/>
      </a:lt1>
      <a:dk2>
        <a:srgbClr val="191526"/>
      </a:dk2>
      <a:lt2>
        <a:srgbClr val="EAEAEA"/>
      </a:lt2>
      <a:accent1>
        <a:srgbClr val="191526"/>
      </a:accent1>
      <a:accent2>
        <a:srgbClr val="EAEAEA"/>
      </a:accent2>
      <a:accent3>
        <a:srgbClr val="A2AD9D"/>
      </a:accent3>
      <a:accent4>
        <a:srgbClr val="8993AD"/>
      </a:accent4>
      <a:accent5>
        <a:srgbClr val="CDB281"/>
      </a:accent5>
      <a:accent6>
        <a:srgbClr val="BC906B"/>
      </a:accent6>
      <a:hlink>
        <a:srgbClr val="191526"/>
      </a:hlink>
      <a:folHlink>
        <a:srgbClr val="1915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20DDA4682444A9BD0F79CDFB624F5" ma:contentTypeVersion="12" ma:contentTypeDescription="Create a new document." ma:contentTypeScope="" ma:versionID="e6707f7a74a85c5653c5883d3ba45fb1">
  <xsd:schema xmlns:xsd="http://www.w3.org/2001/XMLSchema" xmlns:xs="http://www.w3.org/2001/XMLSchema" xmlns:p="http://schemas.microsoft.com/office/2006/metadata/properties" xmlns:ns2="446bb1d1-9132-4d2a-b6a4-f56fe66fc4a9" xmlns:ns3="f3264935-fc1f-4b8e-b9fc-7170a8fb0512" targetNamespace="http://schemas.microsoft.com/office/2006/metadata/properties" ma:root="true" ma:fieldsID="1a48b1c7aad57e85e309dfe948cdebbd" ns2:_="" ns3:_="">
    <xsd:import namespace="446bb1d1-9132-4d2a-b6a4-f56fe66fc4a9"/>
    <xsd:import namespace="f3264935-fc1f-4b8e-b9fc-7170a8fb051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6bb1d1-9132-4d2a-b6a4-f56fe66fc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fb40926-c1b7-4584-af76-aab0515ba51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3264935-fc1f-4b8e-b9fc-7170a8fb05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c7b327-490c-4ea5-b4fc-d1c5290c3ac2}" ma:internalName="TaxCatchAll" ma:showField="CatchAllData" ma:web="f3264935-fc1f-4b8e-b9fc-7170a8fb05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3264935-fc1f-4b8e-b9fc-7170a8fb0512" xsi:nil="true"/>
    <lcf76f155ced4ddcb4097134ff3c332f xmlns="446bb1d1-9132-4d2a-b6a4-f56fe66fc4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BA4A0F-9E15-41AA-BE4C-5CB7E3D60F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6bb1d1-9132-4d2a-b6a4-f56fe66fc4a9"/>
    <ds:schemaRef ds:uri="f3264935-fc1f-4b8e-b9fc-7170a8fb05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B44891-0C21-46C7-B6D2-AE89F7638BEC}">
  <ds:schemaRefs>
    <ds:schemaRef ds:uri="http://schemas.microsoft.com/office/2006/metadata/properties"/>
    <ds:schemaRef ds:uri="http://schemas.microsoft.com/office/infopath/2007/PartnerControls"/>
    <ds:schemaRef ds:uri="f3264935-fc1f-4b8e-b9fc-7170a8fb0512"/>
    <ds:schemaRef ds:uri="446bb1d1-9132-4d2a-b6a4-f56fe66fc4a9"/>
  </ds:schemaRefs>
</ds:datastoreItem>
</file>

<file path=customXml/itemProps3.xml><?xml version="1.0" encoding="utf-8"?>
<ds:datastoreItem xmlns:ds="http://schemas.openxmlformats.org/officeDocument/2006/customXml" ds:itemID="{22EBBB7E-6D39-4F55-B765-7986146B72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311</TotalTime>
  <Words>601</Words>
  <Application>Microsoft Office PowerPoint</Application>
  <PresentationFormat>Widescreen</PresentationFormat>
  <Paragraphs>42</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DATA &amp; AI MATURITY ASSESSMENT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Wynn-Owen</dc:creator>
  <cp:lastModifiedBy>Gio Sizino</cp:lastModifiedBy>
  <cp:revision>24</cp:revision>
  <dcterms:created xsi:type="dcterms:W3CDTF">2023-09-04T15:24:21Z</dcterms:created>
  <dcterms:modified xsi:type="dcterms:W3CDTF">2025-08-21T11:37:48Z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57d93e-4a98-452f-9637-9e49cbbabcf8_Enabled">
    <vt:lpwstr>true</vt:lpwstr>
  </property>
  <property fmtid="{D5CDD505-2E9C-101B-9397-08002B2CF9AE}" pid="3" name="MSIP_Label_b757d93e-4a98-452f-9637-9e49cbbabcf8_SetDate">
    <vt:lpwstr>2025-07-14T08:18:31Z</vt:lpwstr>
  </property>
  <property fmtid="{D5CDD505-2E9C-101B-9397-08002B2CF9AE}" pid="4" name="MSIP_Label_b757d93e-4a98-452f-9637-9e49cbbabcf8_Method">
    <vt:lpwstr>Standard</vt:lpwstr>
  </property>
  <property fmtid="{D5CDD505-2E9C-101B-9397-08002B2CF9AE}" pid="5" name="MSIP_Label_b757d93e-4a98-452f-9637-9e49cbbabcf8_Name">
    <vt:lpwstr>Unclassified_</vt:lpwstr>
  </property>
  <property fmtid="{D5CDD505-2E9C-101B-9397-08002B2CF9AE}" pid="6" name="MSIP_Label_b757d93e-4a98-452f-9637-9e49cbbabcf8_SiteId">
    <vt:lpwstr>afde4782-7a2f-4c87-824f-7a386fa0c31b</vt:lpwstr>
  </property>
  <property fmtid="{D5CDD505-2E9C-101B-9397-08002B2CF9AE}" pid="7" name="MSIP_Label_b757d93e-4a98-452f-9637-9e49cbbabcf8_ActionId">
    <vt:lpwstr>75dc80a9-2abd-49aa-8c78-d13173aac5eb</vt:lpwstr>
  </property>
  <property fmtid="{D5CDD505-2E9C-101B-9397-08002B2CF9AE}" pid="8" name="MSIP_Label_b757d93e-4a98-452f-9637-9e49cbbabcf8_ContentBits">
    <vt:lpwstr>0</vt:lpwstr>
  </property>
  <property fmtid="{D5CDD505-2E9C-101B-9397-08002B2CF9AE}" pid="9" name="MSIP_Label_b757d93e-4a98-452f-9637-9e49cbbabcf8_Tag">
    <vt:lpwstr>10, 3, 0, 1</vt:lpwstr>
  </property>
  <property fmtid="{D5CDD505-2E9C-101B-9397-08002B2CF9AE}" pid="10" name="ContentTypeId">
    <vt:lpwstr>0x01010003F20DDA4682444A9BD0F79CDFB624F5</vt:lpwstr>
  </property>
  <property fmtid="{D5CDD505-2E9C-101B-9397-08002B2CF9AE}" pid="11" name="MediaServiceImageTags">
    <vt:lpwstr/>
  </property>
</Properties>
</file>